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9144000" cy="6858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1506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79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53923" y="882396"/>
            <a:ext cx="8891016" cy="57957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79831" y="908303"/>
            <a:ext cx="8784590" cy="5689600"/>
          </a:xfrm>
          <a:custGeom>
            <a:avLst/>
            <a:gdLst/>
            <a:ahLst/>
            <a:cxnLst/>
            <a:rect l="l" t="t" r="r" b="b"/>
            <a:pathLst>
              <a:path w="8784590" h="5689600">
                <a:moveTo>
                  <a:pt x="8690483" y="0"/>
                </a:moveTo>
                <a:lnTo>
                  <a:pt x="93865" y="0"/>
                </a:lnTo>
                <a:lnTo>
                  <a:pt x="57328" y="7377"/>
                </a:lnTo>
                <a:lnTo>
                  <a:pt x="27492" y="27495"/>
                </a:lnTo>
                <a:lnTo>
                  <a:pt x="7376" y="57328"/>
                </a:lnTo>
                <a:lnTo>
                  <a:pt x="0" y="93853"/>
                </a:lnTo>
                <a:lnTo>
                  <a:pt x="0" y="5595226"/>
                </a:lnTo>
                <a:lnTo>
                  <a:pt x="7376" y="5631763"/>
                </a:lnTo>
                <a:lnTo>
                  <a:pt x="27492" y="5661599"/>
                </a:lnTo>
                <a:lnTo>
                  <a:pt x="57328" y="5681715"/>
                </a:lnTo>
                <a:lnTo>
                  <a:pt x="93865" y="5689092"/>
                </a:lnTo>
                <a:lnTo>
                  <a:pt x="8690483" y="5689092"/>
                </a:lnTo>
                <a:lnTo>
                  <a:pt x="8727007" y="5681715"/>
                </a:lnTo>
                <a:lnTo>
                  <a:pt x="8756840" y="5661599"/>
                </a:lnTo>
                <a:lnTo>
                  <a:pt x="8776958" y="5631763"/>
                </a:lnTo>
                <a:lnTo>
                  <a:pt x="8784336" y="5595226"/>
                </a:lnTo>
                <a:lnTo>
                  <a:pt x="8784336" y="93853"/>
                </a:lnTo>
                <a:lnTo>
                  <a:pt x="8776958" y="57328"/>
                </a:lnTo>
                <a:lnTo>
                  <a:pt x="8756840" y="27495"/>
                </a:lnTo>
                <a:lnTo>
                  <a:pt x="8727007" y="7377"/>
                </a:lnTo>
                <a:lnTo>
                  <a:pt x="869048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222504" y="233172"/>
            <a:ext cx="1985772" cy="5486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맑은 고딕"/>
                <a:cs typeface="맑은 고딕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맑은 고딕"/>
                <a:cs typeface="맑은 고딕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10/18/2022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79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53923" y="882396"/>
            <a:ext cx="8891016" cy="57957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79831" y="908303"/>
            <a:ext cx="8784590" cy="5689600"/>
          </a:xfrm>
          <a:custGeom>
            <a:avLst/>
            <a:gdLst/>
            <a:ahLst/>
            <a:cxnLst/>
            <a:rect l="l" t="t" r="r" b="b"/>
            <a:pathLst>
              <a:path w="8784590" h="5689600">
                <a:moveTo>
                  <a:pt x="8690483" y="0"/>
                </a:moveTo>
                <a:lnTo>
                  <a:pt x="93865" y="0"/>
                </a:lnTo>
                <a:lnTo>
                  <a:pt x="57328" y="7377"/>
                </a:lnTo>
                <a:lnTo>
                  <a:pt x="27492" y="27495"/>
                </a:lnTo>
                <a:lnTo>
                  <a:pt x="7376" y="57328"/>
                </a:lnTo>
                <a:lnTo>
                  <a:pt x="0" y="93853"/>
                </a:lnTo>
                <a:lnTo>
                  <a:pt x="0" y="5595226"/>
                </a:lnTo>
                <a:lnTo>
                  <a:pt x="7376" y="5631763"/>
                </a:lnTo>
                <a:lnTo>
                  <a:pt x="27492" y="5661599"/>
                </a:lnTo>
                <a:lnTo>
                  <a:pt x="57328" y="5681715"/>
                </a:lnTo>
                <a:lnTo>
                  <a:pt x="93865" y="5689092"/>
                </a:lnTo>
                <a:lnTo>
                  <a:pt x="8690483" y="5689092"/>
                </a:lnTo>
                <a:lnTo>
                  <a:pt x="8727007" y="5681715"/>
                </a:lnTo>
                <a:lnTo>
                  <a:pt x="8756840" y="5661599"/>
                </a:lnTo>
                <a:lnTo>
                  <a:pt x="8776958" y="5631763"/>
                </a:lnTo>
                <a:lnTo>
                  <a:pt x="8784336" y="5595226"/>
                </a:lnTo>
                <a:lnTo>
                  <a:pt x="8784336" y="93853"/>
                </a:lnTo>
                <a:lnTo>
                  <a:pt x="8776958" y="57328"/>
                </a:lnTo>
                <a:lnTo>
                  <a:pt x="8756840" y="27495"/>
                </a:lnTo>
                <a:lnTo>
                  <a:pt x="8727007" y="7377"/>
                </a:lnTo>
                <a:lnTo>
                  <a:pt x="869048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맑은 고딕"/>
                <a:cs typeface="맑은 고딕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10/18/2022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10/18/2022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799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099437" y="3394913"/>
            <a:ext cx="4945125" cy="6972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맑은 고딕"/>
                <a:cs typeface="맑은 고딕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66242" y="1740788"/>
            <a:ext cx="7811515" cy="44805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2.jp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8.jp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2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8.jp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g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g"/><Relationship Id="rId3" Type="http://schemas.openxmlformats.org/officeDocument/2006/relationships/image" Target="../media/image3.png"/><Relationship Id="rId7" Type="http://schemas.openxmlformats.org/officeDocument/2006/relationships/image" Target="../media/image39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8.jpg"/><Relationship Id="rId5" Type="http://schemas.openxmlformats.org/officeDocument/2006/relationships/image" Target="../media/image37.png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.png"/><Relationship Id="rId7" Type="http://schemas.openxmlformats.org/officeDocument/2006/relationships/image" Target="../media/image38.jp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9.jpg"/><Relationship Id="rId5" Type="http://schemas.openxmlformats.org/officeDocument/2006/relationships/image" Target="../media/image37.png"/><Relationship Id="rId10" Type="http://schemas.openxmlformats.org/officeDocument/2006/relationships/image" Target="../media/image44.jpg"/><Relationship Id="rId4" Type="http://schemas.openxmlformats.org/officeDocument/2006/relationships/image" Target="../media/image31.png"/><Relationship Id="rId9" Type="http://schemas.openxmlformats.org/officeDocument/2006/relationships/image" Target="../media/image43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3.png"/><Relationship Id="rId7" Type="http://schemas.openxmlformats.org/officeDocument/2006/relationships/image" Target="../media/image38.jpg"/><Relationship Id="rId12" Type="http://schemas.openxmlformats.org/officeDocument/2006/relationships/image" Target="../media/image49.jp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9.jpg"/><Relationship Id="rId11" Type="http://schemas.openxmlformats.org/officeDocument/2006/relationships/image" Target="../media/image48.png"/><Relationship Id="rId5" Type="http://schemas.openxmlformats.org/officeDocument/2006/relationships/image" Target="../media/image37.png"/><Relationship Id="rId10" Type="http://schemas.openxmlformats.org/officeDocument/2006/relationships/image" Target="../media/image47.jpg"/><Relationship Id="rId4" Type="http://schemas.openxmlformats.org/officeDocument/2006/relationships/image" Target="../media/image31.png"/><Relationship Id="rId9" Type="http://schemas.openxmlformats.org/officeDocument/2006/relationships/image" Target="../media/image46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g"/><Relationship Id="rId3" Type="http://schemas.openxmlformats.org/officeDocument/2006/relationships/image" Target="../media/image3.png"/><Relationship Id="rId7" Type="http://schemas.openxmlformats.org/officeDocument/2006/relationships/image" Target="../media/image50.jp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8.jpg"/><Relationship Id="rId5" Type="http://schemas.openxmlformats.org/officeDocument/2006/relationships/image" Target="../media/image37.png"/><Relationship Id="rId10" Type="http://schemas.openxmlformats.org/officeDocument/2006/relationships/image" Target="../media/image53.jpg"/><Relationship Id="rId4" Type="http://schemas.openxmlformats.org/officeDocument/2006/relationships/image" Target="../media/image31.png"/><Relationship Id="rId9" Type="http://schemas.openxmlformats.org/officeDocument/2006/relationships/image" Target="../media/image52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g"/><Relationship Id="rId3" Type="http://schemas.openxmlformats.org/officeDocument/2006/relationships/image" Target="../media/image3.png"/><Relationship Id="rId7" Type="http://schemas.openxmlformats.org/officeDocument/2006/relationships/image" Target="../media/image50.jp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8.jpg"/><Relationship Id="rId11" Type="http://schemas.openxmlformats.org/officeDocument/2006/relationships/image" Target="../media/image57.jpg"/><Relationship Id="rId5" Type="http://schemas.openxmlformats.org/officeDocument/2006/relationships/image" Target="../media/image37.png"/><Relationship Id="rId10" Type="http://schemas.openxmlformats.org/officeDocument/2006/relationships/image" Target="../media/image56.jpg"/><Relationship Id="rId4" Type="http://schemas.openxmlformats.org/officeDocument/2006/relationships/image" Target="../media/image31.png"/><Relationship Id="rId9" Type="http://schemas.openxmlformats.org/officeDocument/2006/relationships/image" Target="../media/image5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image" Target="../media/image67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image" Target="../media/image6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image" Target="../media/image6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00455" y="1484375"/>
            <a:ext cx="7920355" cy="0"/>
          </a:xfrm>
          <a:custGeom>
            <a:avLst/>
            <a:gdLst/>
            <a:ahLst/>
            <a:cxnLst/>
            <a:rect l="l" t="t" r="r" b="b"/>
            <a:pathLst>
              <a:path w="7920355">
                <a:moveTo>
                  <a:pt x="0" y="0"/>
                </a:moveTo>
                <a:lnTo>
                  <a:pt x="7919974" y="0"/>
                </a:lnTo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12648" y="3500628"/>
            <a:ext cx="7920355" cy="0"/>
          </a:xfrm>
          <a:custGeom>
            <a:avLst/>
            <a:gdLst/>
            <a:ahLst/>
            <a:cxnLst/>
            <a:rect l="l" t="t" r="r" b="b"/>
            <a:pathLst>
              <a:path w="7920355">
                <a:moveTo>
                  <a:pt x="0" y="0"/>
                </a:moveTo>
                <a:lnTo>
                  <a:pt x="7919974" y="0"/>
                </a:lnTo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094738" y="1696592"/>
            <a:ext cx="4979035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96595" marR="5080" indent="-68453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006DC6"/>
                </a:solidFill>
                <a:latin typeface="HY헤드라인M"/>
                <a:cs typeface="HY헤드라인M"/>
              </a:rPr>
              <a:t>제</a:t>
            </a:r>
            <a:r>
              <a:rPr sz="3600" dirty="0" smtClean="0">
                <a:solidFill>
                  <a:srgbClr val="006DC6"/>
                </a:solidFill>
                <a:latin typeface="HY헤드라인M"/>
                <a:cs typeface="HY헤드라인M"/>
              </a:rPr>
              <a:t>6</a:t>
            </a:r>
            <a:r>
              <a:rPr lang="en-US" sz="3600" dirty="0" smtClean="0">
                <a:solidFill>
                  <a:srgbClr val="006DC6"/>
                </a:solidFill>
                <a:latin typeface="HY헤드라인M"/>
                <a:cs typeface="HY헤드라인M"/>
              </a:rPr>
              <a:t>6</a:t>
            </a:r>
            <a:r>
              <a:rPr sz="3600" dirty="0" smtClean="0">
                <a:solidFill>
                  <a:srgbClr val="006DC6"/>
                </a:solidFill>
                <a:latin typeface="HY헤드라인M"/>
                <a:cs typeface="HY헤드라인M"/>
              </a:rPr>
              <a:t>차 </a:t>
            </a:r>
            <a:r>
              <a:rPr sz="3600" dirty="0">
                <a:solidFill>
                  <a:srgbClr val="006DC6"/>
                </a:solidFill>
                <a:latin typeface="HY헤드라인M"/>
                <a:cs typeface="HY헤드라인M"/>
              </a:rPr>
              <a:t>전문의</a:t>
            </a:r>
            <a:r>
              <a:rPr sz="3600" spc="-105" dirty="0">
                <a:solidFill>
                  <a:srgbClr val="006DC6"/>
                </a:solidFill>
                <a:latin typeface="HY헤드라인M"/>
                <a:cs typeface="HY헤드라인M"/>
              </a:rPr>
              <a:t> </a:t>
            </a:r>
            <a:r>
              <a:rPr sz="3600" dirty="0">
                <a:solidFill>
                  <a:srgbClr val="006DC6"/>
                </a:solidFill>
                <a:latin typeface="HY헤드라인M"/>
                <a:cs typeface="HY헤드라인M"/>
              </a:rPr>
              <a:t>자격시험  </a:t>
            </a:r>
            <a:r>
              <a:rPr sz="3600" spc="-5" dirty="0">
                <a:solidFill>
                  <a:srgbClr val="006DC6"/>
                </a:solidFill>
                <a:latin typeface="HY헤드라인M"/>
                <a:cs typeface="HY헤드라인M"/>
              </a:rPr>
              <a:t>태블릿 </a:t>
            </a:r>
            <a:r>
              <a:rPr sz="3600" spc="5" dirty="0">
                <a:solidFill>
                  <a:srgbClr val="006DC6"/>
                </a:solidFill>
                <a:latin typeface="HY헤드라인M"/>
                <a:cs typeface="HY헤드라인M"/>
              </a:rPr>
              <a:t>pc</a:t>
            </a:r>
            <a:r>
              <a:rPr sz="3600" spc="-25" dirty="0">
                <a:solidFill>
                  <a:srgbClr val="006DC6"/>
                </a:solidFill>
                <a:latin typeface="HY헤드라인M"/>
                <a:cs typeface="HY헤드라인M"/>
              </a:rPr>
              <a:t> </a:t>
            </a:r>
            <a:r>
              <a:rPr sz="3600" spc="-5" dirty="0">
                <a:solidFill>
                  <a:srgbClr val="006DC6"/>
                </a:solidFill>
                <a:latin typeface="HY헤드라인M"/>
                <a:cs typeface="HY헤드라인M"/>
              </a:rPr>
              <a:t>사용법</a:t>
            </a:r>
            <a:endParaRPr sz="3600" dirty="0">
              <a:latin typeface="HY헤드라인M"/>
              <a:cs typeface="HY헤드라인M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9144000" cy="487680"/>
          </a:xfrm>
          <a:custGeom>
            <a:avLst/>
            <a:gdLst/>
            <a:ahLst/>
            <a:cxnLst/>
            <a:rect l="l" t="t" r="r" b="b"/>
            <a:pathLst>
              <a:path w="9144000" h="487680">
                <a:moveTo>
                  <a:pt x="0" y="487679"/>
                </a:moveTo>
                <a:lnTo>
                  <a:pt x="9144000" y="487679"/>
                </a:lnTo>
                <a:lnTo>
                  <a:pt x="9144000" y="0"/>
                </a:lnTo>
                <a:lnTo>
                  <a:pt x="0" y="0"/>
                </a:lnTo>
                <a:lnTo>
                  <a:pt x="0" y="487679"/>
                </a:lnTo>
                <a:close/>
              </a:path>
            </a:pathLst>
          </a:custGeom>
          <a:solidFill>
            <a:srgbClr val="006DC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428238" y="5240832"/>
            <a:ext cx="23133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latin typeface="HY헤드라인M"/>
                <a:cs typeface="HY헤드라인M"/>
              </a:rPr>
              <a:t>대한의학회</a:t>
            </a:r>
            <a:endParaRPr sz="3600">
              <a:latin typeface="HY헤드라인M"/>
              <a:cs typeface="HY헤드라인M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3923" y="882396"/>
            <a:ext cx="8891016" cy="57957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9831" y="908303"/>
            <a:ext cx="8784590" cy="5689600"/>
          </a:xfrm>
          <a:custGeom>
            <a:avLst/>
            <a:gdLst/>
            <a:ahLst/>
            <a:cxnLst/>
            <a:rect l="l" t="t" r="r" b="b"/>
            <a:pathLst>
              <a:path w="8784590" h="5689600">
                <a:moveTo>
                  <a:pt x="8690483" y="0"/>
                </a:moveTo>
                <a:lnTo>
                  <a:pt x="93865" y="0"/>
                </a:lnTo>
                <a:lnTo>
                  <a:pt x="57328" y="7377"/>
                </a:lnTo>
                <a:lnTo>
                  <a:pt x="27492" y="27495"/>
                </a:lnTo>
                <a:lnTo>
                  <a:pt x="7376" y="57328"/>
                </a:lnTo>
                <a:lnTo>
                  <a:pt x="0" y="93853"/>
                </a:lnTo>
                <a:lnTo>
                  <a:pt x="0" y="5595226"/>
                </a:lnTo>
                <a:lnTo>
                  <a:pt x="7376" y="5631763"/>
                </a:lnTo>
                <a:lnTo>
                  <a:pt x="27492" y="5661599"/>
                </a:lnTo>
                <a:lnTo>
                  <a:pt x="57328" y="5681715"/>
                </a:lnTo>
                <a:lnTo>
                  <a:pt x="93865" y="5689092"/>
                </a:lnTo>
                <a:lnTo>
                  <a:pt x="8690483" y="5689092"/>
                </a:lnTo>
                <a:lnTo>
                  <a:pt x="8727007" y="5681715"/>
                </a:lnTo>
                <a:lnTo>
                  <a:pt x="8756840" y="5661599"/>
                </a:lnTo>
                <a:lnTo>
                  <a:pt x="8776958" y="5631763"/>
                </a:lnTo>
                <a:lnTo>
                  <a:pt x="8784336" y="5595226"/>
                </a:lnTo>
                <a:lnTo>
                  <a:pt x="8784336" y="93853"/>
                </a:lnTo>
                <a:lnTo>
                  <a:pt x="8776958" y="57328"/>
                </a:lnTo>
                <a:lnTo>
                  <a:pt x="8756840" y="27495"/>
                </a:lnTo>
                <a:lnTo>
                  <a:pt x="8727007" y="7377"/>
                </a:lnTo>
                <a:lnTo>
                  <a:pt x="869048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22504" y="233172"/>
            <a:ext cx="1496568" cy="5364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9689" y="295529"/>
            <a:ext cx="1423060" cy="46291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219447" y="1932178"/>
            <a:ext cx="4478020" cy="2769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3675" indent="-180975">
              <a:lnSpc>
                <a:spcPct val="100000"/>
              </a:lnSpc>
              <a:spcBef>
                <a:spcPts val="100"/>
              </a:spcBef>
              <a:buFont typeface="Wingdings"/>
              <a:buChar char=""/>
              <a:tabLst>
                <a:tab pos="194310" algn="l"/>
              </a:tabLst>
            </a:pPr>
            <a:r>
              <a:rPr sz="1800" b="1" i="1" dirty="0">
                <a:solidFill>
                  <a:srgbClr val="FF0000"/>
                </a:solidFill>
                <a:latin typeface="맑은 고딕"/>
                <a:cs typeface="맑은 고딕"/>
              </a:rPr>
              <a:t>의사면허번호 </a:t>
            </a:r>
            <a:r>
              <a:rPr sz="1800" b="1" dirty="0">
                <a:latin typeface="맑은 고딕"/>
                <a:cs typeface="맑은 고딕"/>
              </a:rPr>
              <a:t>: </a:t>
            </a:r>
            <a:r>
              <a:rPr sz="1800" b="1" i="1" dirty="0">
                <a:latin typeface="맑은 고딕"/>
                <a:cs typeface="맑은 고딕"/>
              </a:rPr>
              <a:t>본인 의사면허번호를</a:t>
            </a:r>
            <a:r>
              <a:rPr sz="1800" b="1" i="1" spc="-80" dirty="0">
                <a:latin typeface="맑은 고딕"/>
                <a:cs typeface="맑은 고딕"/>
              </a:rPr>
              <a:t> </a:t>
            </a:r>
            <a:r>
              <a:rPr sz="1800" b="1" i="1" dirty="0">
                <a:latin typeface="맑은 고딕"/>
                <a:cs typeface="맑은 고딕"/>
              </a:rPr>
              <a:t>입력</a:t>
            </a:r>
            <a:endParaRPr sz="1800">
              <a:latin typeface="맑은 고딕"/>
              <a:cs typeface="맑은 고딕"/>
            </a:endParaRPr>
          </a:p>
          <a:p>
            <a:pPr marL="193675" indent="-180975">
              <a:lnSpc>
                <a:spcPct val="100000"/>
              </a:lnSpc>
              <a:spcBef>
                <a:spcPts val="2160"/>
              </a:spcBef>
              <a:buFont typeface="Wingdings"/>
              <a:buChar char=""/>
              <a:tabLst>
                <a:tab pos="194310" algn="l"/>
              </a:tabLst>
            </a:pPr>
            <a:r>
              <a:rPr sz="1800" b="1" i="1" dirty="0">
                <a:solidFill>
                  <a:srgbClr val="FF0000"/>
                </a:solidFill>
                <a:latin typeface="맑은 고딕"/>
                <a:cs typeface="맑은 고딕"/>
              </a:rPr>
              <a:t>성명 </a:t>
            </a:r>
            <a:r>
              <a:rPr sz="1800" b="1" dirty="0">
                <a:latin typeface="맑은 고딕"/>
                <a:cs typeface="맑은 고딕"/>
              </a:rPr>
              <a:t>: </a:t>
            </a:r>
            <a:r>
              <a:rPr sz="1800" b="1" i="1" dirty="0">
                <a:latin typeface="맑은 고딕"/>
                <a:cs typeface="맑은 고딕"/>
              </a:rPr>
              <a:t>본인</a:t>
            </a:r>
            <a:r>
              <a:rPr sz="1800" b="1" i="1" spc="0" dirty="0">
                <a:latin typeface="맑은 고딕"/>
                <a:cs typeface="맑은 고딕"/>
              </a:rPr>
              <a:t> </a:t>
            </a:r>
            <a:r>
              <a:rPr sz="1800" b="1" i="1" dirty="0">
                <a:latin typeface="맑은 고딕"/>
                <a:cs typeface="맑은 고딕"/>
              </a:rPr>
              <a:t>이름</a:t>
            </a:r>
            <a:endParaRPr sz="1800">
              <a:latin typeface="맑은 고딕"/>
              <a:cs typeface="맑은 고딕"/>
            </a:endParaRPr>
          </a:p>
          <a:p>
            <a:pPr marL="193675" indent="-180975">
              <a:lnSpc>
                <a:spcPct val="100000"/>
              </a:lnSpc>
              <a:spcBef>
                <a:spcPts val="2160"/>
              </a:spcBef>
              <a:buFont typeface="Wingdings"/>
              <a:buChar char=""/>
              <a:tabLst>
                <a:tab pos="194310" algn="l"/>
              </a:tabLst>
            </a:pPr>
            <a:r>
              <a:rPr sz="1800" b="1" i="1" spc="-5" dirty="0">
                <a:solidFill>
                  <a:srgbClr val="FF0000"/>
                </a:solidFill>
                <a:latin typeface="맑은 고딕"/>
                <a:cs typeface="맑은 고딕"/>
              </a:rPr>
              <a:t>교시코드 </a:t>
            </a:r>
            <a:r>
              <a:rPr sz="1800" b="1" dirty="0">
                <a:latin typeface="맑은 고딕"/>
                <a:cs typeface="맑은 고딕"/>
              </a:rPr>
              <a:t>:</a:t>
            </a:r>
            <a:endParaRPr sz="1800">
              <a:latin typeface="맑은 고딕"/>
              <a:cs typeface="맑은 고딕"/>
            </a:endParaRPr>
          </a:p>
          <a:p>
            <a:pPr marL="93345" lvl="1" indent="80645">
              <a:lnSpc>
                <a:spcPct val="100000"/>
              </a:lnSpc>
              <a:buChar char="-"/>
              <a:tabLst>
                <a:tab pos="351155" algn="l"/>
              </a:tabLst>
            </a:pPr>
            <a:r>
              <a:rPr sz="1800" b="1" dirty="0">
                <a:latin typeface="맑은 고딕"/>
                <a:cs typeface="맑은 고딕"/>
              </a:rPr>
              <a:t>1</a:t>
            </a:r>
            <a:r>
              <a:rPr sz="1800" b="1" i="1" dirty="0">
                <a:latin typeface="맑은 고딕"/>
                <a:cs typeface="맑은 고딕"/>
              </a:rPr>
              <a:t>교시는</a:t>
            </a:r>
            <a:r>
              <a:rPr sz="1800" b="1" i="1" spc="-15" dirty="0">
                <a:latin typeface="맑은 고딕"/>
                <a:cs typeface="맑은 고딕"/>
              </a:rPr>
              <a:t> </a:t>
            </a:r>
            <a:r>
              <a:rPr sz="1800" b="1" dirty="0">
                <a:latin typeface="맑은 고딕"/>
                <a:cs typeface="맑은 고딕"/>
              </a:rPr>
              <a:t>1</a:t>
            </a:r>
            <a:endParaRPr sz="1800">
              <a:latin typeface="맑은 고딕"/>
              <a:cs typeface="맑은 고딕"/>
            </a:endParaRPr>
          </a:p>
          <a:p>
            <a:pPr marL="93345" marR="3088005" lvl="1" indent="80645">
              <a:lnSpc>
                <a:spcPct val="100000"/>
              </a:lnSpc>
              <a:buChar char="-"/>
              <a:tabLst>
                <a:tab pos="351155" algn="l"/>
              </a:tabLst>
            </a:pPr>
            <a:r>
              <a:rPr sz="1800" b="1" dirty="0">
                <a:latin typeface="맑은 고딕"/>
                <a:cs typeface="맑은 고딕"/>
              </a:rPr>
              <a:t>2</a:t>
            </a:r>
            <a:r>
              <a:rPr sz="1800" b="1" i="1" dirty="0">
                <a:latin typeface="맑은 고딕"/>
                <a:cs typeface="맑은 고딕"/>
              </a:rPr>
              <a:t>교시는</a:t>
            </a:r>
            <a:r>
              <a:rPr sz="1800" b="1" i="1" spc="-110" dirty="0">
                <a:latin typeface="맑은 고딕"/>
                <a:cs typeface="맑은 고딕"/>
              </a:rPr>
              <a:t> </a:t>
            </a:r>
            <a:r>
              <a:rPr sz="1800" b="1" dirty="0">
                <a:latin typeface="맑은 고딕"/>
                <a:cs typeface="맑은 고딕"/>
              </a:rPr>
              <a:t>2  </a:t>
            </a:r>
            <a:r>
              <a:rPr sz="1800" b="1" i="1" dirty="0">
                <a:latin typeface="맑은 고딕"/>
                <a:cs typeface="맑은 고딕"/>
              </a:rPr>
              <a:t>를</a:t>
            </a:r>
            <a:r>
              <a:rPr sz="1800" b="1" i="1" spc="-15" dirty="0">
                <a:latin typeface="맑은 고딕"/>
                <a:cs typeface="맑은 고딕"/>
              </a:rPr>
              <a:t> </a:t>
            </a:r>
            <a:r>
              <a:rPr sz="1800" b="1" i="1" dirty="0">
                <a:latin typeface="맑은 고딕"/>
                <a:cs typeface="맑은 고딕"/>
              </a:rPr>
              <a:t>입력</a:t>
            </a:r>
            <a:endParaRPr sz="1800">
              <a:latin typeface="맑은 고딕"/>
              <a:cs typeface="맑은 고딕"/>
            </a:endParaRPr>
          </a:p>
          <a:p>
            <a:pPr lvl="1">
              <a:lnSpc>
                <a:spcPct val="100000"/>
              </a:lnSpc>
              <a:spcBef>
                <a:spcPts val="35"/>
              </a:spcBef>
              <a:buFont typeface=""/>
              <a:buChar char="-"/>
            </a:pPr>
            <a:endParaRPr sz="1850">
              <a:latin typeface="Times New Roman"/>
              <a:cs typeface="Times New Roman"/>
            </a:endParaRPr>
          </a:p>
          <a:p>
            <a:pPr marL="193675" indent="-180975">
              <a:lnSpc>
                <a:spcPct val="100000"/>
              </a:lnSpc>
              <a:buFont typeface="Wingdings"/>
              <a:buChar char=""/>
              <a:tabLst>
                <a:tab pos="194310" algn="l"/>
              </a:tabLst>
            </a:pPr>
            <a:r>
              <a:rPr sz="1800" dirty="0">
                <a:latin typeface="맑은 고딕"/>
                <a:cs typeface="맑은 고딕"/>
              </a:rPr>
              <a:t>서명을 한 후 로그인 버튼을</a:t>
            </a:r>
            <a:r>
              <a:rPr sz="1800" spc="-5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클릭합니다.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43483" y="1181100"/>
            <a:ext cx="3576828" cy="476859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3923" y="882396"/>
            <a:ext cx="8891016" cy="57957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9831" y="908303"/>
            <a:ext cx="8784590" cy="5689600"/>
          </a:xfrm>
          <a:custGeom>
            <a:avLst/>
            <a:gdLst/>
            <a:ahLst/>
            <a:cxnLst/>
            <a:rect l="l" t="t" r="r" b="b"/>
            <a:pathLst>
              <a:path w="8784590" h="5689600">
                <a:moveTo>
                  <a:pt x="8690483" y="0"/>
                </a:moveTo>
                <a:lnTo>
                  <a:pt x="93865" y="0"/>
                </a:lnTo>
                <a:lnTo>
                  <a:pt x="57328" y="7377"/>
                </a:lnTo>
                <a:lnTo>
                  <a:pt x="27492" y="27495"/>
                </a:lnTo>
                <a:lnTo>
                  <a:pt x="7376" y="57328"/>
                </a:lnTo>
                <a:lnTo>
                  <a:pt x="0" y="93853"/>
                </a:lnTo>
                <a:lnTo>
                  <a:pt x="0" y="5595226"/>
                </a:lnTo>
                <a:lnTo>
                  <a:pt x="7376" y="5631763"/>
                </a:lnTo>
                <a:lnTo>
                  <a:pt x="27492" y="5661599"/>
                </a:lnTo>
                <a:lnTo>
                  <a:pt x="57328" y="5681715"/>
                </a:lnTo>
                <a:lnTo>
                  <a:pt x="93865" y="5689092"/>
                </a:lnTo>
                <a:lnTo>
                  <a:pt x="8690483" y="5689092"/>
                </a:lnTo>
                <a:lnTo>
                  <a:pt x="8727007" y="5681715"/>
                </a:lnTo>
                <a:lnTo>
                  <a:pt x="8756840" y="5661599"/>
                </a:lnTo>
                <a:lnTo>
                  <a:pt x="8776958" y="5631763"/>
                </a:lnTo>
                <a:lnTo>
                  <a:pt x="8784336" y="5595226"/>
                </a:lnTo>
                <a:lnTo>
                  <a:pt x="8784336" y="93853"/>
                </a:lnTo>
                <a:lnTo>
                  <a:pt x="8776958" y="57328"/>
                </a:lnTo>
                <a:lnTo>
                  <a:pt x="8756840" y="27495"/>
                </a:lnTo>
                <a:lnTo>
                  <a:pt x="8727007" y="7377"/>
                </a:lnTo>
                <a:lnTo>
                  <a:pt x="869048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51459" y="233172"/>
            <a:ext cx="1958339" cy="5547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8429" y="295529"/>
            <a:ext cx="1886445" cy="4818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363339" y="1657299"/>
            <a:ext cx="3910965" cy="22212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4310" indent="-181610">
              <a:lnSpc>
                <a:spcPct val="100000"/>
              </a:lnSpc>
              <a:spcBef>
                <a:spcPts val="100"/>
              </a:spcBef>
              <a:buFont typeface="Wingdings"/>
              <a:buChar char=""/>
              <a:tabLst>
                <a:tab pos="194310" algn="l"/>
              </a:tabLst>
            </a:pPr>
            <a:r>
              <a:rPr sz="1800" spc="-5" dirty="0">
                <a:latin typeface="맑은 고딕"/>
                <a:cs typeface="맑은 고딕"/>
              </a:rPr>
              <a:t>기기 밝기를 조정하는</a:t>
            </a:r>
            <a:r>
              <a:rPr sz="1800" spc="-15" dirty="0">
                <a:latin typeface="맑은 고딕"/>
                <a:cs typeface="맑은 고딕"/>
              </a:rPr>
              <a:t> </a:t>
            </a:r>
            <a:r>
              <a:rPr sz="1800" spc="-5" dirty="0">
                <a:latin typeface="맑은 고딕"/>
                <a:cs typeface="맑은 고딕"/>
              </a:rPr>
              <a:t>화면입니다.</a:t>
            </a:r>
            <a:endParaRPr sz="18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Wingdings"/>
              <a:buChar char=""/>
            </a:pPr>
            <a:endParaRPr sz="1850">
              <a:latin typeface="Times New Roman"/>
              <a:cs typeface="Times New Roman"/>
            </a:endParaRPr>
          </a:p>
          <a:p>
            <a:pPr marL="194310" marR="182880" indent="-181610">
              <a:lnSpc>
                <a:spcPct val="100000"/>
              </a:lnSpc>
              <a:buFont typeface="Wingdings"/>
              <a:buChar char=""/>
              <a:tabLst>
                <a:tab pos="194310" algn="l"/>
              </a:tabLst>
            </a:pPr>
            <a:r>
              <a:rPr sz="1800" dirty="0">
                <a:latin typeface="맑은 고딕"/>
                <a:cs typeface="맑은 고딕"/>
              </a:rPr>
              <a:t>밝기 조정 메뉴를 좌우로</a:t>
            </a:r>
            <a:r>
              <a:rPr sz="1800" spc="-9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움직여서  적정한 밝기를 선택해</a:t>
            </a:r>
            <a:r>
              <a:rPr sz="1800" spc="-3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주세요.</a:t>
            </a:r>
            <a:endParaRPr sz="18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맑은 고딕"/>
                <a:cs typeface="맑은 고딕"/>
              </a:rPr>
              <a:t>주의</a:t>
            </a:r>
            <a:r>
              <a:rPr sz="1800" spc="-5" dirty="0">
                <a:latin typeface="맑은 고딕"/>
                <a:cs typeface="맑은 고딕"/>
              </a:rPr>
              <a:t> </a:t>
            </a:r>
            <a:r>
              <a:rPr sz="1800" spc="-10" dirty="0">
                <a:latin typeface="맑은 고딕"/>
                <a:cs typeface="맑은 고딕"/>
              </a:rPr>
              <a:t>!!</a:t>
            </a:r>
            <a:endParaRPr sz="1800">
              <a:latin typeface="맑은 고딕"/>
              <a:cs typeface="맑은 고딕"/>
            </a:endParaRPr>
          </a:p>
          <a:p>
            <a:pPr marL="12700" marR="5080">
              <a:lnSpc>
                <a:spcPct val="100000"/>
              </a:lnSpc>
            </a:pPr>
            <a:r>
              <a:rPr sz="1800" dirty="0">
                <a:latin typeface="맑은 고딕"/>
                <a:cs typeface="맑은 고딕"/>
              </a:rPr>
              <a:t>화면이 너무 밝을 경우, 배터리가</a:t>
            </a:r>
            <a:r>
              <a:rPr sz="1800" spc="-8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빨리  </a:t>
            </a:r>
            <a:r>
              <a:rPr sz="1800" spc="-5" dirty="0">
                <a:latin typeface="맑은 고딕"/>
                <a:cs typeface="맑은 고딕"/>
              </a:rPr>
              <a:t>닳습니다. </a:t>
            </a:r>
            <a:r>
              <a:rPr sz="1800" dirty="0">
                <a:latin typeface="맑은 고딕"/>
                <a:cs typeface="맑은 고딕"/>
              </a:rPr>
              <a:t>(적정선 :</a:t>
            </a:r>
            <a:r>
              <a:rPr sz="1800" spc="5" dirty="0">
                <a:latin typeface="맑은 고딕"/>
                <a:cs typeface="맑은 고딕"/>
              </a:rPr>
              <a:t> </a:t>
            </a:r>
            <a:r>
              <a:rPr sz="1800" spc="-5" dirty="0">
                <a:latin typeface="맑은 고딕"/>
                <a:cs typeface="맑은 고딕"/>
              </a:rPr>
              <a:t>50~60%)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03859" y="1197864"/>
            <a:ext cx="3240023" cy="518312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3923" y="882396"/>
            <a:ext cx="8891016" cy="57957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9831" y="908303"/>
            <a:ext cx="8784590" cy="5689600"/>
          </a:xfrm>
          <a:custGeom>
            <a:avLst/>
            <a:gdLst/>
            <a:ahLst/>
            <a:cxnLst/>
            <a:rect l="l" t="t" r="r" b="b"/>
            <a:pathLst>
              <a:path w="8784590" h="5689600">
                <a:moveTo>
                  <a:pt x="8690483" y="0"/>
                </a:moveTo>
                <a:lnTo>
                  <a:pt x="93865" y="0"/>
                </a:lnTo>
                <a:lnTo>
                  <a:pt x="57328" y="7377"/>
                </a:lnTo>
                <a:lnTo>
                  <a:pt x="27492" y="27495"/>
                </a:lnTo>
                <a:lnTo>
                  <a:pt x="7376" y="57328"/>
                </a:lnTo>
                <a:lnTo>
                  <a:pt x="0" y="93853"/>
                </a:lnTo>
                <a:lnTo>
                  <a:pt x="0" y="5595226"/>
                </a:lnTo>
                <a:lnTo>
                  <a:pt x="7376" y="5631763"/>
                </a:lnTo>
                <a:lnTo>
                  <a:pt x="27492" y="5661599"/>
                </a:lnTo>
                <a:lnTo>
                  <a:pt x="57328" y="5681715"/>
                </a:lnTo>
                <a:lnTo>
                  <a:pt x="93865" y="5689092"/>
                </a:lnTo>
                <a:lnTo>
                  <a:pt x="8690483" y="5689092"/>
                </a:lnTo>
                <a:lnTo>
                  <a:pt x="8727007" y="5681715"/>
                </a:lnTo>
                <a:lnTo>
                  <a:pt x="8756840" y="5661599"/>
                </a:lnTo>
                <a:lnTo>
                  <a:pt x="8776958" y="5631763"/>
                </a:lnTo>
                <a:lnTo>
                  <a:pt x="8784336" y="5595226"/>
                </a:lnTo>
                <a:lnTo>
                  <a:pt x="8784336" y="93853"/>
                </a:lnTo>
                <a:lnTo>
                  <a:pt x="8776958" y="57328"/>
                </a:lnTo>
                <a:lnTo>
                  <a:pt x="8756840" y="27495"/>
                </a:lnTo>
                <a:lnTo>
                  <a:pt x="8727007" y="7377"/>
                </a:lnTo>
                <a:lnTo>
                  <a:pt x="869048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22504" y="233172"/>
            <a:ext cx="1987295" cy="5547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9689" y="295529"/>
            <a:ext cx="1915185" cy="4818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363339" y="1657299"/>
            <a:ext cx="3903345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3990" indent="-161290">
              <a:lnSpc>
                <a:spcPct val="100000"/>
              </a:lnSpc>
              <a:spcBef>
                <a:spcPts val="100"/>
              </a:spcBef>
              <a:buFont typeface="Wingdings"/>
              <a:buChar char=""/>
              <a:tabLst>
                <a:tab pos="194310" algn="l"/>
              </a:tabLst>
            </a:pPr>
            <a:r>
              <a:rPr sz="1800" spc="-5" dirty="0">
                <a:latin typeface="맑은 고딕"/>
                <a:cs typeface="맑은 고딕"/>
              </a:rPr>
              <a:t>볼륨을 조정하는</a:t>
            </a:r>
            <a:r>
              <a:rPr sz="1800" spc="-1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화면입니다.</a:t>
            </a:r>
            <a:endParaRPr sz="18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Wingdings"/>
              <a:buChar char=""/>
            </a:pPr>
            <a:endParaRPr sz="1850">
              <a:latin typeface="Times New Roman"/>
              <a:cs typeface="Times New Roman"/>
            </a:endParaRPr>
          </a:p>
          <a:p>
            <a:pPr marL="173990" marR="275590" indent="-161290">
              <a:lnSpc>
                <a:spcPct val="100000"/>
              </a:lnSpc>
              <a:buFont typeface="Wingdings"/>
              <a:buChar char=""/>
              <a:tabLst>
                <a:tab pos="194310" algn="l"/>
              </a:tabLst>
            </a:pPr>
            <a:r>
              <a:rPr sz="1800" b="1" i="1" dirty="0">
                <a:latin typeface="맑은 고딕"/>
                <a:cs typeface="맑은 고딕"/>
              </a:rPr>
              <a:t>이 시험은 볼륨조정이 필요 없는  </a:t>
            </a:r>
            <a:r>
              <a:rPr sz="1800" b="1" i="1" spc="-5" dirty="0">
                <a:latin typeface="맑은 고딕"/>
                <a:cs typeface="맑은 고딕"/>
              </a:rPr>
              <a:t>시험</a:t>
            </a:r>
            <a:r>
              <a:rPr sz="1800" spc="-5" dirty="0">
                <a:latin typeface="맑은 고딕"/>
                <a:cs typeface="맑은 고딕"/>
              </a:rPr>
              <a:t>으로 </a:t>
            </a:r>
            <a:r>
              <a:rPr sz="1800" dirty="0">
                <a:latin typeface="맑은 고딕"/>
                <a:cs typeface="맑은 고딕"/>
              </a:rPr>
              <a:t>다음단계로 바로</a:t>
            </a:r>
            <a:r>
              <a:rPr sz="1800" spc="-6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이동해  </a:t>
            </a:r>
            <a:r>
              <a:rPr sz="1800" spc="-5" dirty="0">
                <a:latin typeface="맑은 고딕"/>
                <a:cs typeface="맑은 고딕"/>
              </a:rPr>
              <a:t>주십시오.</a:t>
            </a:r>
            <a:endParaRPr sz="1800">
              <a:latin typeface="맑은 고딕"/>
              <a:cs typeface="맑은 고딕"/>
            </a:endParaRPr>
          </a:p>
          <a:p>
            <a:pPr marL="173990">
              <a:lnSpc>
                <a:spcPct val="100000"/>
              </a:lnSpc>
            </a:pPr>
            <a:r>
              <a:rPr sz="1800" dirty="0">
                <a:latin typeface="맑은 고딕"/>
                <a:cs typeface="맑은 고딕"/>
              </a:rPr>
              <a:t>(이번 </a:t>
            </a:r>
            <a:r>
              <a:rPr sz="1800" spc="-5" dirty="0">
                <a:latin typeface="맑은 고딕"/>
                <a:cs typeface="맑은 고딕"/>
              </a:rPr>
              <a:t>시험에 소리 문제는</a:t>
            </a:r>
            <a:r>
              <a:rPr sz="1800" spc="-25" dirty="0">
                <a:latin typeface="맑은 고딕"/>
                <a:cs typeface="맑은 고딕"/>
              </a:rPr>
              <a:t> </a:t>
            </a:r>
            <a:r>
              <a:rPr sz="1800" spc="-5" dirty="0">
                <a:latin typeface="맑은 고딕"/>
                <a:cs typeface="맑은 고딕"/>
              </a:rPr>
              <a:t>없습니다.)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03859" y="1197864"/>
            <a:ext cx="3240023" cy="518312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3923" y="882396"/>
            <a:ext cx="8891016" cy="57957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9831" y="908303"/>
            <a:ext cx="8784590" cy="5689600"/>
          </a:xfrm>
          <a:custGeom>
            <a:avLst/>
            <a:gdLst/>
            <a:ahLst/>
            <a:cxnLst/>
            <a:rect l="l" t="t" r="r" b="b"/>
            <a:pathLst>
              <a:path w="8784590" h="5689600">
                <a:moveTo>
                  <a:pt x="8690483" y="0"/>
                </a:moveTo>
                <a:lnTo>
                  <a:pt x="93865" y="0"/>
                </a:lnTo>
                <a:lnTo>
                  <a:pt x="57328" y="7377"/>
                </a:lnTo>
                <a:lnTo>
                  <a:pt x="27492" y="27495"/>
                </a:lnTo>
                <a:lnTo>
                  <a:pt x="7376" y="57328"/>
                </a:lnTo>
                <a:lnTo>
                  <a:pt x="0" y="93853"/>
                </a:lnTo>
                <a:lnTo>
                  <a:pt x="0" y="5595226"/>
                </a:lnTo>
                <a:lnTo>
                  <a:pt x="7376" y="5631763"/>
                </a:lnTo>
                <a:lnTo>
                  <a:pt x="27492" y="5661599"/>
                </a:lnTo>
                <a:lnTo>
                  <a:pt x="57328" y="5681715"/>
                </a:lnTo>
                <a:lnTo>
                  <a:pt x="93865" y="5689092"/>
                </a:lnTo>
                <a:lnTo>
                  <a:pt x="8690483" y="5689092"/>
                </a:lnTo>
                <a:lnTo>
                  <a:pt x="8727007" y="5681715"/>
                </a:lnTo>
                <a:lnTo>
                  <a:pt x="8756840" y="5661599"/>
                </a:lnTo>
                <a:lnTo>
                  <a:pt x="8776958" y="5631763"/>
                </a:lnTo>
                <a:lnTo>
                  <a:pt x="8784336" y="5595226"/>
                </a:lnTo>
                <a:lnTo>
                  <a:pt x="8784336" y="93853"/>
                </a:lnTo>
                <a:lnTo>
                  <a:pt x="8776958" y="57328"/>
                </a:lnTo>
                <a:lnTo>
                  <a:pt x="8756840" y="27495"/>
                </a:lnTo>
                <a:lnTo>
                  <a:pt x="8727007" y="7377"/>
                </a:lnTo>
                <a:lnTo>
                  <a:pt x="869048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22504" y="233172"/>
            <a:ext cx="2996184" cy="5547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30200" y="5402986"/>
            <a:ext cx="841375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4310" indent="-181610">
              <a:lnSpc>
                <a:spcPct val="100000"/>
              </a:lnSpc>
              <a:spcBef>
                <a:spcPts val="100"/>
              </a:spcBef>
              <a:buFont typeface="Wingdings"/>
              <a:buChar char=""/>
              <a:tabLst>
                <a:tab pos="194945" algn="l"/>
              </a:tabLst>
            </a:pPr>
            <a:r>
              <a:rPr sz="1800" dirty="0">
                <a:latin typeface="맑은 고딕"/>
                <a:cs typeface="맑은 고딕"/>
              </a:rPr>
              <a:t>응시자 유의사항 및 부정행위자 처리 기준과 동의서에 체크한 후 다음 버튼을</a:t>
            </a:r>
            <a:r>
              <a:rPr sz="1800" spc="-7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눌</a:t>
            </a:r>
            <a:endParaRPr sz="1800">
              <a:latin typeface="맑은 고딕"/>
              <a:cs typeface="맑은 고딕"/>
            </a:endParaRPr>
          </a:p>
          <a:p>
            <a:pPr marL="194310">
              <a:lnSpc>
                <a:spcPct val="100000"/>
              </a:lnSpc>
            </a:pPr>
            <a:r>
              <a:rPr sz="1800" dirty="0">
                <a:latin typeface="맑은 고딕"/>
                <a:cs typeface="맑은 고딕"/>
              </a:rPr>
              <a:t>러 </a:t>
            </a:r>
            <a:r>
              <a:rPr sz="1800" spc="-5" dirty="0">
                <a:latin typeface="맑은 고딕"/>
                <a:cs typeface="맑은 고딕"/>
              </a:rPr>
              <a:t>문항 예시로</a:t>
            </a:r>
            <a:r>
              <a:rPr sz="1800" dirty="0">
                <a:latin typeface="맑은 고딕"/>
                <a:cs typeface="맑은 고딕"/>
              </a:rPr>
              <a:t> 이동합니다.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62406" y="4839461"/>
            <a:ext cx="94043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맑은 고딕"/>
                <a:cs typeface="맑은 고딕"/>
              </a:rPr>
              <a:t>&lt;</a:t>
            </a:r>
            <a:r>
              <a:rPr sz="1200" spc="-5" dirty="0">
                <a:latin typeface="맑은 고딕"/>
                <a:cs typeface="맑은 고딕"/>
              </a:rPr>
              <a:t>S</a:t>
            </a:r>
            <a:r>
              <a:rPr sz="1200" spc="-65" dirty="0">
                <a:latin typeface="맑은 고딕"/>
                <a:cs typeface="맑은 고딕"/>
              </a:rPr>
              <a:t>B</a:t>
            </a:r>
            <a:r>
              <a:rPr sz="1200" spc="-5" dirty="0">
                <a:latin typeface="맑은 고딕"/>
                <a:cs typeface="맑은 고딕"/>
              </a:rPr>
              <a:t>T</a:t>
            </a:r>
            <a:r>
              <a:rPr sz="1200" dirty="0">
                <a:latin typeface="맑은 고딕"/>
                <a:cs typeface="맑은 고딕"/>
              </a:rPr>
              <a:t>안내문&gt;</a:t>
            </a:r>
            <a:endParaRPr sz="1200">
              <a:latin typeface="맑은 고딕"/>
              <a:cs typeface="맑은 고딕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850895" y="4839461"/>
            <a:ext cx="135953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맑은 고딕"/>
                <a:cs typeface="맑은 고딕"/>
              </a:rPr>
              <a:t>&lt;응시자</a:t>
            </a:r>
            <a:r>
              <a:rPr sz="1200" spc="-75" dirty="0">
                <a:latin typeface="맑은 고딕"/>
                <a:cs typeface="맑은 고딕"/>
              </a:rPr>
              <a:t> </a:t>
            </a:r>
            <a:r>
              <a:rPr sz="1200" dirty="0">
                <a:latin typeface="맑은 고딕"/>
                <a:cs typeface="맑은 고딕"/>
              </a:rPr>
              <a:t>유의사항&gt;</a:t>
            </a:r>
            <a:endParaRPr sz="1200">
              <a:latin typeface="맑은 고딕"/>
              <a:cs typeface="맑은 고딕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867402" y="4839461"/>
            <a:ext cx="171958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맑은 고딕"/>
                <a:cs typeface="맑은 고딕"/>
              </a:rPr>
              <a:t>&lt;부정행위 </a:t>
            </a:r>
            <a:r>
              <a:rPr sz="1200" dirty="0">
                <a:latin typeface="맑은 고딕"/>
                <a:cs typeface="맑은 고딕"/>
              </a:rPr>
              <a:t>처리</a:t>
            </a:r>
            <a:r>
              <a:rPr sz="1200" spc="-70" dirty="0">
                <a:latin typeface="맑은 고딕"/>
                <a:cs typeface="맑은 고딕"/>
              </a:rPr>
              <a:t> </a:t>
            </a:r>
            <a:r>
              <a:rPr sz="1200" dirty="0">
                <a:latin typeface="맑은 고딕"/>
                <a:cs typeface="맑은 고딕"/>
              </a:rPr>
              <a:t>안내문&gt;</a:t>
            </a:r>
            <a:endParaRPr sz="1200">
              <a:latin typeface="맑은 고딕"/>
              <a:cs typeface="맑은 고딕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44765" y="4839461"/>
            <a:ext cx="69659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맑은 고딕"/>
                <a:cs typeface="맑은 고딕"/>
              </a:rPr>
              <a:t>&lt;</a:t>
            </a:r>
            <a:r>
              <a:rPr sz="1200" dirty="0">
                <a:latin typeface="맑은 고딕"/>
                <a:cs typeface="맑은 고딕"/>
              </a:rPr>
              <a:t>동의서&gt;</a:t>
            </a:r>
            <a:endParaRPr sz="1200">
              <a:latin typeface="맑은 고딕"/>
              <a:cs typeface="맑은 고딕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96240" y="1398269"/>
            <a:ext cx="1079500" cy="0"/>
          </a:xfrm>
          <a:custGeom>
            <a:avLst/>
            <a:gdLst/>
            <a:ahLst/>
            <a:cxnLst/>
            <a:rect l="l" t="t" r="r" b="b"/>
            <a:pathLst>
              <a:path w="1079500">
                <a:moveTo>
                  <a:pt x="0" y="0"/>
                </a:moveTo>
                <a:lnTo>
                  <a:pt x="1078992" y="0"/>
                </a:lnTo>
              </a:path>
            </a:pathLst>
          </a:custGeom>
          <a:ln w="71627">
            <a:solidFill>
              <a:srgbClr val="F1F1F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555748" y="1398269"/>
            <a:ext cx="1080770" cy="0"/>
          </a:xfrm>
          <a:custGeom>
            <a:avLst/>
            <a:gdLst/>
            <a:ahLst/>
            <a:cxnLst/>
            <a:rect l="l" t="t" r="r" b="b"/>
            <a:pathLst>
              <a:path w="1080770">
                <a:moveTo>
                  <a:pt x="0" y="0"/>
                </a:moveTo>
                <a:lnTo>
                  <a:pt x="1080515" y="0"/>
                </a:lnTo>
              </a:path>
            </a:pathLst>
          </a:custGeom>
          <a:ln w="71627">
            <a:solidFill>
              <a:srgbClr val="F1F1F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715255" y="1395983"/>
            <a:ext cx="1080770" cy="0"/>
          </a:xfrm>
          <a:custGeom>
            <a:avLst/>
            <a:gdLst/>
            <a:ahLst/>
            <a:cxnLst/>
            <a:rect l="l" t="t" r="r" b="b"/>
            <a:pathLst>
              <a:path w="1080770">
                <a:moveTo>
                  <a:pt x="0" y="0"/>
                </a:moveTo>
                <a:lnTo>
                  <a:pt x="1080515" y="0"/>
                </a:lnTo>
              </a:path>
            </a:pathLst>
          </a:custGeom>
          <a:ln w="73151">
            <a:solidFill>
              <a:srgbClr val="F1F1F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876288" y="1398269"/>
            <a:ext cx="1080770" cy="0"/>
          </a:xfrm>
          <a:custGeom>
            <a:avLst/>
            <a:gdLst/>
            <a:ahLst/>
            <a:cxnLst/>
            <a:rect l="l" t="t" r="r" b="b"/>
            <a:pathLst>
              <a:path w="1080770">
                <a:moveTo>
                  <a:pt x="0" y="0"/>
                </a:moveTo>
                <a:lnTo>
                  <a:pt x="1080516" y="0"/>
                </a:lnTo>
              </a:path>
            </a:pathLst>
          </a:custGeom>
          <a:ln w="71627">
            <a:solidFill>
              <a:srgbClr val="F1F1F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93547" y="1338072"/>
            <a:ext cx="2253996" cy="300532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429255" y="1367027"/>
            <a:ext cx="2226564" cy="296875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596384" y="1376172"/>
            <a:ext cx="2223516" cy="296722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786371" y="1432560"/>
            <a:ext cx="2177796" cy="290322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3923" y="882396"/>
            <a:ext cx="8891016" cy="57957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9831" y="908303"/>
            <a:ext cx="8784590" cy="5689600"/>
          </a:xfrm>
          <a:custGeom>
            <a:avLst/>
            <a:gdLst/>
            <a:ahLst/>
            <a:cxnLst/>
            <a:rect l="l" t="t" r="r" b="b"/>
            <a:pathLst>
              <a:path w="8784590" h="5689600">
                <a:moveTo>
                  <a:pt x="8690483" y="0"/>
                </a:moveTo>
                <a:lnTo>
                  <a:pt x="93865" y="0"/>
                </a:lnTo>
                <a:lnTo>
                  <a:pt x="57328" y="7377"/>
                </a:lnTo>
                <a:lnTo>
                  <a:pt x="27492" y="27495"/>
                </a:lnTo>
                <a:lnTo>
                  <a:pt x="7376" y="57328"/>
                </a:lnTo>
                <a:lnTo>
                  <a:pt x="0" y="93853"/>
                </a:lnTo>
                <a:lnTo>
                  <a:pt x="0" y="5595226"/>
                </a:lnTo>
                <a:lnTo>
                  <a:pt x="7376" y="5631763"/>
                </a:lnTo>
                <a:lnTo>
                  <a:pt x="27492" y="5661599"/>
                </a:lnTo>
                <a:lnTo>
                  <a:pt x="57328" y="5681715"/>
                </a:lnTo>
                <a:lnTo>
                  <a:pt x="93865" y="5689092"/>
                </a:lnTo>
                <a:lnTo>
                  <a:pt x="8690483" y="5689092"/>
                </a:lnTo>
                <a:lnTo>
                  <a:pt x="8727007" y="5681715"/>
                </a:lnTo>
                <a:lnTo>
                  <a:pt x="8756840" y="5661599"/>
                </a:lnTo>
                <a:lnTo>
                  <a:pt x="8776958" y="5631763"/>
                </a:lnTo>
                <a:lnTo>
                  <a:pt x="8784336" y="5595226"/>
                </a:lnTo>
                <a:lnTo>
                  <a:pt x="8784336" y="93853"/>
                </a:lnTo>
                <a:lnTo>
                  <a:pt x="8776958" y="57328"/>
                </a:lnTo>
                <a:lnTo>
                  <a:pt x="8756840" y="27495"/>
                </a:lnTo>
                <a:lnTo>
                  <a:pt x="8727007" y="7377"/>
                </a:lnTo>
                <a:lnTo>
                  <a:pt x="869048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22504" y="233172"/>
            <a:ext cx="2996184" cy="5547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30200" y="5402986"/>
            <a:ext cx="808863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4310" indent="-181610">
              <a:lnSpc>
                <a:spcPct val="100000"/>
              </a:lnSpc>
              <a:spcBef>
                <a:spcPts val="100"/>
              </a:spcBef>
              <a:buFont typeface="Wingdings"/>
              <a:buChar char=""/>
              <a:tabLst>
                <a:tab pos="194945" algn="l"/>
              </a:tabLst>
            </a:pPr>
            <a:r>
              <a:rPr sz="1800" spc="-5" dirty="0">
                <a:latin typeface="맑은 고딕"/>
                <a:cs typeface="맑은 고딕"/>
              </a:rPr>
              <a:t>단일정답형, </a:t>
            </a:r>
            <a:r>
              <a:rPr sz="1800" dirty="0">
                <a:latin typeface="맑은 고딕"/>
                <a:cs typeface="맑은 고딕"/>
              </a:rPr>
              <a:t>멀티미디어형 안내문을</a:t>
            </a:r>
            <a:r>
              <a:rPr sz="1800" spc="1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숙지합니다.</a:t>
            </a:r>
            <a:endParaRPr sz="1800">
              <a:latin typeface="맑은 고딕"/>
              <a:cs typeface="맑은 고딕"/>
            </a:endParaRPr>
          </a:p>
          <a:p>
            <a:pPr marL="194310" indent="-181610">
              <a:lnSpc>
                <a:spcPct val="100000"/>
              </a:lnSpc>
              <a:buFont typeface="Wingdings"/>
              <a:buChar char=""/>
              <a:tabLst>
                <a:tab pos="194945" algn="l"/>
              </a:tabLst>
            </a:pPr>
            <a:r>
              <a:rPr sz="1800" spc="-5" dirty="0">
                <a:latin typeface="맑은 고딕"/>
                <a:cs typeface="맑은 고딕"/>
              </a:rPr>
              <a:t>응시자 안내 동영상을</a:t>
            </a:r>
            <a:r>
              <a:rPr sz="1800" spc="0" dirty="0">
                <a:latin typeface="맑은 고딕"/>
                <a:cs typeface="맑은 고딕"/>
              </a:rPr>
              <a:t> </a:t>
            </a:r>
            <a:r>
              <a:rPr sz="1800" spc="-5" dirty="0">
                <a:latin typeface="맑은 고딕"/>
                <a:cs typeface="맑은 고딕"/>
              </a:rPr>
              <a:t>시청합니다.</a:t>
            </a:r>
            <a:endParaRPr sz="1800">
              <a:latin typeface="맑은 고딕"/>
              <a:cs typeface="맑은 고딕"/>
            </a:endParaRPr>
          </a:p>
          <a:p>
            <a:pPr marL="194310" indent="-181610">
              <a:lnSpc>
                <a:spcPct val="100000"/>
              </a:lnSpc>
              <a:buFont typeface="Wingdings"/>
              <a:buChar char=""/>
              <a:tabLst>
                <a:tab pos="194945" algn="l"/>
              </a:tabLst>
            </a:pPr>
            <a:r>
              <a:rPr sz="1800" dirty="0">
                <a:latin typeface="맑은 고딕"/>
                <a:cs typeface="맑은 고딕"/>
              </a:rPr>
              <a:t>응시자 안내 동영상을 닫고 싶으면 우측상단 ‘X’표시를 눌러 화면을</a:t>
            </a:r>
            <a:r>
              <a:rPr sz="1800" spc="-7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닫습니다.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62406" y="4828413"/>
            <a:ext cx="11093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맑은 고딕"/>
                <a:cs typeface="맑은 고딕"/>
              </a:rPr>
              <a:t>&lt;</a:t>
            </a:r>
            <a:r>
              <a:rPr sz="1200" dirty="0">
                <a:latin typeface="맑은 고딕"/>
                <a:cs typeface="맑은 고딕"/>
              </a:rPr>
              <a:t>문항형태안내-  단일정답형&gt;</a:t>
            </a:r>
            <a:endParaRPr sz="1200">
              <a:latin typeface="맑은 고딕"/>
              <a:cs typeface="맑은 고딕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723638" y="4828413"/>
            <a:ext cx="156654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맑은 고딕"/>
                <a:cs typeface="맑은 고딕"/>
              </a:rPr>
              <a:t>&lt;사용법 </a:t>
            </a:r>
            <a:r>
              <a:rPr sz="1200" dirty="0">
                <a:latin typeface="맑은 고딕"/>
                <a:cs typeface="맑은 고딕"/>
              </a:rPr>
              <a:t>동영상</a:t>
            </a:r>
            <a:r>
              <a:rPr sz="1200" spc="-60" dirty="0">
                <a:latin typeface="맑은 고딕"/>
                <a:cs typeface="맑은 고딕"/>
              </a:rPr>
              <a:t> </a:t>
            </a:r>
            <a:r>
              <a:rPr sz="1200" spc="-5" dirty="0">
                <a:latin typeface="맑은 고딕"/>
                <a:cs typeface="맑은 고딕"/>
              </a:rPr>
              <a:t>안내&gt;</a:t>
            </a:r>
            <a:endParaRPr sz="1200">
              <a:latin typeface="맑은 고딕"/>
              <a:cs typeface="맑은 고딕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850895" y="4828413"/>
            <a:ext cx="11093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맑은 고딕"/>
                <a:cs typeface="맑은 고딕"/>
              </a:rPr>
              <a:t>&lt;</a:t>
            </a:r>
            <a:r>
              <a:rPr sz="1200" dirty="0">
                <a:latin typeface="맑은 고딕"/>
                <a:cs typeface="맑은 고딕"/>
              </a:rPr>
              <a:t>문항형태안</a:t>
            </a:r>
            <a:r>
              <a:rPr sz="1200" spc="-10" dirty="0">
                <a:latin typeface="맑은 고딕"/>
                <a:cs typeface="맑은 고딕"/>
              </a:rPr>
              <a:t>내</a:t>
            </a:r>
            <a:r>
              <a:rPr sz="1200" dirty="0">
                <a:latin typeface="맑은 고딕"/>
                <a:cs typeface="맑은 고딕"/>
              </a:rPr>
              <a:t>-  멀티미디어형&gt;</a:t>
            </a:r>
            <a:endParaRPr sz="1200">
              <a:latin typeface="맑은 고딕"/>
              <a:cs typeface="맑은 고딕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96240" y="1398269"/>
            <a:ext cx="1079500" cy="0"/>
          </a:xfrm>
          <a:custGeom>
            <a:avLst/>
            <a:gdLst/>
            <a:ahLst/>
            <a:cxnLst/>
            <a:rect l="l" t="t" r="r" b="b"/>
            <a:pathLst>
              <a:path w="1079500">
                <a:moveTo>
                  <a:pt x="0" y="0"/>
                </a:moveTo>
                <a:lnTo>
                  <a:pt x="1078992" y="0"/>
                </a:lnTo>
              </a:path>
            </a:pathLst>
          </a:custGeom>
          <a:ln w="71627">
            <a:solidFill>
              <a:srgbClr val="F1F1F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555748" y="1433322"/>
            <a:ext cx="1080770" cy="0"/>
          </a:xfrm>
          <a:custGeom>
            <a:avLst/>
            <a:gdLst/>
            <a:ahLst/>
            <a:cxnLst/>
            <a:rect l="l" t="t" r="r" b="b"/>
            <a:pathLst>
              <a:path w="1080770">
                <a:moveTo>
                  <a:pt x="0" y="0"/>
                </a:moveTo>
                <a:lnTo>
                  <a:pt x="1080515" y="0"/>
                </a:lnTo>
              </a:path>
            </a:pathLst>
          </a:custGeom>
          <a:ln w="3175">
            <a:solidFill>
              <a:srgbClr val="F1F1F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560320" y="1395983"/>
            <a:ext cx="1080770" cy="0"/>
          </a:xfrm>
          <a:custGeom>
            <a:avLst/>
            <a:gdLst/>
            <a:ahLst/>
            <a:cxnLst/>
            <a:rect l="l" t="t" r="r" b="b"/>
            <a:pathLst>
              <a:path w="1080770">
                <a:moveTo>
                  <a:pt x="0" y="0"/>
                </a:moveTo>
                <a:lnTo>
                  <a:pt x="1080516" y="0"/>
                </a:lnTo>
              </a:path>
            </a:pathLst>
          </a:custGeom>
          <a:ln w="73151">
            <a:solidFill>
              <a:srgbClr val="F1F1F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719828" y="1398269"/>
            <a:ext cx="1080770" cy="0"/>
          </a:xfrm>
          <a:custGeom>
            <a:avLst/>
            <a:gdLst/>
            <a:ahLst/>
            <a:cxnLst/>
            <a:rect l="l" t="t" r="r" b="b"/>
            <a:pathLst>
              <a:path w="1080770">
                <a:moveTo>
                  <a:pt x="0" y="0"/>
                </a:moveTo>
                <a:lnTo>
                  <a:pt x="1080515" y="0"/>
                </a:lnTo>
              </a:path>
            </a:pathLst>
          </a:custGeom>
          <a:ln w="71627">
            <a:solidFill>
              <a:srgbClr val="F1F1F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81355" y="1342644"/>
            <a:ext cx="4306824" cy="287883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488179" y="1324355"/>
            <a:ext cx="2171700" cy="289712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3923" y="882396"/>
            <a:ext cx="8891016" cy="57957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9831" y="908303"/>
            <a:ext cx="8784590" cy="5689600"/>
          </a:xfrm>
          <a:custGeom>
            <a:avLst/>
            <a:gdLst/>
            <a:ahLst/>
            <a:cxnLst/>
            <a:rect l="l" t="t" r="r" b="b"/>
            <a:pathLst>
              <a:path w="8784590" h="5689600">
                <a:moveTo>
                  <a:pt x="8690483" y="0"/>
                </a:moveTo>
                <a:lnTo>
                  <a:pt x="93865" y="0"/>
                </a:lnTo>
                <a:lnTo>
                  <a:pt x="57328" y="7377"/>
                </a:lnTo>
                <a:lnTo>
                  <a:pt x="27492" y="27495"/>
                </a:lnTo>
                <a:lnTo>
                  <a:pt x="7376" y="57328"/>
                </a:lnTo>
                <a:lnTo>
                  <a:pt x="0" y="93853"/>
                </a:lnTo>
                <a:lnTo>
                  <a:pt x="0" y="5595226"/>
                </a:lnTo>
                <a:lnTo>
                  <a:pt x="7376" y="5631763"/>
                </a:lnTo>
                <a:lnTo>
                  <a:pt x="27492" y="5661599"/>
                </a:lnTo>
                <a:lnTo>
                  <a:pt x="57328" y="5681715"/>
                </a:lnTo>
                <a:lnTo>
                  <a:pt x="93865" y="5689092"/>
                </a:lnTo>
                <a:lnTo>
                  <a:pt x="8690483" y="5689092"/>
                </a:lnTo>
                <a:lnTo>
                  <a:pt x="8727007" y="5681715"/>
                </a:lnTo>
                <a:lnTo>
                  <a:pt x="8756840" y="5661599"/>
                </a:lnTo>
                <a:lnTo>
                  <a:pt x="8776958" y="5631763"/>
                </a:lnTo>
                <a:lnTo>
                  <a:pt x="8784336" y="5595226"/>
                </a:lnTo>
                <a:lnTo>
                  <a:pt x="8784336" y="93853"/>
                </a:lnTo>
                <a:lnTo>
                  <a:pt x="8776958" y="57328"/>
                </a:lnTo>
                <a:lnTo>
                  <a:pt x="8756840" y="27495"/>
                </a:lnTo>
                <a:lnTo>
                  <a:pt x="8727007" y="7377"/>
                </a:lnTo>
                <a:lnTo>
                  <a:pt x="869048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22504" y="233172"/>
            <a:ext cx="1007363" cy="5364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9689" y="295529"/>
            <a:ext cx="933919" cy="46291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371600" y="233172"/>
            <a:ext cx="987551" cy="54863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408302" y="295529"/>
            <a:ext cx="914527" cy="47586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363339" y="1657299"/>
            <a:ext cx="4516120" cy="44164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4310" indent="-181610">
              <a:lnSpc>
                <a:spcPct val="100000"/>
              </a:lnSpc>
              <a:spcBef>
                <a:spcPts val="100"/>
              </a:spcBef>
              <a:buFont typeface="Wingdings"/>
              <a:buChar char=""/>
              <a:tabLst>
                <a:tab pos="194310" algn="l"/>
              </a:tabLst>
            </a:pPr>
            <a:r>
              <a:rPr sz="1800" b="1" i="1" spc="-5" dirty="0">
                <a:solidFill>
                  <a:srgbClr val="FF0000"/>
                </a:solidFill>
                <a:latin typeface="맑은 고딕"/>
                <a:cs typeface="맑은 고딕"/>
              </a:rPr>
              <a:t>의사면허번호</a:t>
            </a:r>
            <a:r>
              <a:rPr sz="1800" b="1" spc="-5" dirty="0">
                <a:solidFill>
                  <a:srgbClr val="FF0000"/>
                </a:solidFill>
                <a:latin typeface="맑은 고딕"/>
                <a:cs typeface="맑은 고딕"/>
              </a:rPr>
              <a:t>, </a:t>
            </a:r>
            <a:r>
              <a:rPr sz="1800" b="1" i="1" dirty="0">
                <a:solidFill>
                  <a:srgbClr val="FF0000"/>
                </a:solidFill>
                <a:latin typeface="맑은 고딕"/>
                <a:cs typeface="맑은 고딕"/>
              </a:rPr>
              <a:t>성명</a:t>
            </a:r>
            <a:r>
              <a:rPr sz="1800" b="1" dirty="0">
                <a:solidFill>
                  <a:srgbClr val="FF0000"/>
                </a:solidFill>
                <a:latin typeface="맑은 고딕"/>
                <a:cs typeface="맑은 고딕"/>
              </a:rPr>
              <a:t>, </a:t>
            </a:r>
            <a:r>
              <a:rPr sz="1800" b="1" i="1" spc="-5" dirty="0">
                <a:solidFill>
                  <a:srgbClr val="FF0000"/>
                </a:solidFill>
                <a:latin typeface="맑은 고딕"/>
                <a:cs typeface="맑은 고딕"/>
              </a:rPr>
              <a:t>수험번호가 맞는지</a:t>
            </a:r>
            <a:endParaRPr sz="1800">
              <a:latin typeface="맑은 고딕"/>
              <a:cs typeface="맑은 고딕"/>
            </a:endParaRPr>
          </a:p>
          <a:p>
            <a:pPr marL="194310">
              <a:lnSpc>
                <a:spcPct val="100000"/>
              </a:lnSpc>
              <a:spcBef>
                <a:spcPts val="5"/>
              </a:spcBef>
            </a:pPr>
            <a:r>
              <a:rPr sz="1800" b="1" i="1" dirty="0">
                <a:solidFill>
                  <a:srgbClr val="FF0000"/>
                </a:solidFill>
                <a:latin typeface="맑은 고딕"/>
                <a:cs typeface="맑은 고딕"/>
              </a:rPr>
              <a:t>확인합니다</a:t>
            </a:r>
            <a:r>
              <a:rPr sz="1800" b="1" dirty="0">
                <a:solidFill>
                  <a:srgbClr val="FF0000"/>
                </a:solidFill>
                <a:latin typeface="맑은 고딕"/>
                <a:cs typeface="맑은 고딕"/>
              </a:rPr>
              <a:t>.</a:t>
            </a:r>
            <a:endParaRPr sz="1800">
              <a:latin typeface="맑은 고딕"/>
              <a:cs typeface="맑은 고딕"/>
            </a:endParaRPr>
          </a:p>
          <a:p>
            <a:pPr marL="298450" indent="-285750">
              <a:lnSpc>
                <a:spcPct val="100000"/>
              </a:lnSpc>
              <a:spcBef>
                <a:spcPts val="2160"/>
              </a:spcBef>
              <a:buFont typeface="Wingdings"/>
              <a:buChar char=""/>
              <a:tabLst>
                <a:tab pos="298450" algn="l"/>
                <a:tab pos="299085" algn="l"/>
              </a:tabLst>
            </a:pPr>
            <a:r>
              <a:rPr sz="1800" u="sng" spc="-44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00" b="1" i="1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맑은 고딕"/>
                <a:cs typeface="맑은 고딕"/>
              </a:rPr>
              <a:t>미리 로그인을 해도</a:t>
            </a:r>
            <a:r>
              <a:rPr sz="1800" b="1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맑은 고딕"/>
                <a:cs typeface="맑은 고딕"/>
              </a:rPr>
              <a:t>, </a:t>
            </a:r>
            <a:r>
              <a:rPr sz="1800" b="1" i="1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맑은 고딕"/>
                <a:cs typeface="맑은 고딕"/>
              </a:rPr>
              <a:t>시험 시간이 되기</a:t>
            </a:r>
            <a:r>
              <a:rPr sz="1800" b="1" i="1" u="sng" spc="-9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맑은 고딕"/>
                <a:cs typeface="맑은 고딕"/>
              </a:rPr>
              <a:t> </a:t>
            </a:r>
            <a:r>
              <a:rPr sz="1800" b="1" i="1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맑은 고딕"/>
                <a:cs typeface="맑은 고딕"/>
              </a:rPr>
              <a:t>전</a:t>
            </a:r>
            <a:endParaRPr sz="1800">
              <a:latin typeface="맑은 고딕"/>
              <a:cs typeface="맑은 고딕"/>
            </a:endParaRPr>
          </a:p>
          <a:p>
            <a:pPr marL="298450">
              <a:lnSpc>
                <a:spcPct val="100000"/>
              </a:lnSpc>
            </a:pPr>
            <a:r>
              <a:rPr sz="1800" u="sng" spc="-44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00" b="1" i="1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맑은 고딕"/>
                <a:cs typeface="맑은 고딕"/>
              </a:rPr>
              <a:t>까지는 시험 문제가 보이지</a:t>
            </a:r>
            <a:r>
              <a:rPr sz="1800" b="1" i="1" u="sng" spc="-2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맑은 고딕"/>
                <a:cs typeface="맑은 고딕"/>
              </a:rPr>
              <a:t> </a:t>
            </a:r>
            <a:r>
              <a:rPr sz="1800" b="1" i="1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맑은 고딕"/>
                <a:cs typeface="맑은 고딕"/>
              </a:rPr>
              <a:t>않습니다</a:t>
            </a:r>
            <a:r>
              <a:rPr sz="1800" b="1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맑은 고딕"/>
                <a:cs typeface="맑은 고딕"/>
              </a:rPr>
              <a:t>.</a:t>
            </a:r>
            <a:endParaRPr sz="18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50">
              <a:latin typeface="Times New Roman"/>
              <a:cs typeface="Times New Roman"/>
            </a:endParaRPr>
          </a:p>
          <a:p>
            <a:pPr marL="194310" marR="250190" indent="-181610">
              <a:lnSpc>
                <a:spcPct val="100000"/>
              </a:lnSpc>
              <a:buFont typeface="Wingdings"/>
              <a:buChar char=""/>
              <a:tabLst>
                <a:tab pos="194310" algn="l"/>
              </a:tabLst>
            </a:pPr>
            <a:r>
              <a:rPr sz="1800" dirty="0">
                <a:latin typeface="맑은 고딕"/>
                <a:cs typeface="맑은 고딕"/>
              </a:rPr>
              <a:t>시험 시작 시간이 되면 시험이</a:t>
            </a:r>
            <a:r>
              <a:rPr sz="1800" spc="-8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자동으로  시작됩니다.</a:t>
            </a:r>
            <a:endParaRPr sz="18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Char char=""/>
            </a:pPr>
            <a:endParaRPr sz="1850">
              <a:latin typeface="Times New Roman"/>
              <a:cs typeface="Times New Roman"/>
            </a:endParaRPr>
          </a:p>
          <a:p>
            <a:pPr marL="194310" marR="21590" indent="-181610">
              <a:lnSpc>
                <a:spcPct val="100000"/>
              </a:lnSpc>
              <a:buFont typeface="Wingdings"/>
              <a:buChar char=""/>
              <a:tabLst>
                <a:tab pos="194310" algn="l"/>
              </a:tabLst>
            </a:pPr>
            <a:r>
              <a:rPr sz="1800" b="1" i="1" spc="-5" dirty="0">
                <a:latin typeface="맑은 고딕"/>
                <a:cs typeface="맑은 고딕"/>
              </a:rPr>
              <a:t>시험 종료 시간이 </a:t>
            </a:r>
            <a:r>
              <a:rPr sz="1800" b="1" i="1" dirty="0">
                <a:latin typeface="맑은 고딕"/>
                <a:cs typeface="맑은 고딕"/>
              </a:rPr>
              <a:t>되면 </a:t>
            </a:r>
            <a:r>
              <a:rPr sz="1800" b="1" i="1" spc="-5" dirty="0">
                <a:latin typeface="맑은 고딕"/>
                <a:cs typeface="맑은 고딕"/>
              </a:rPr>
              <a:t>풀었던 문제까지의  </a:t>
            </a:r>
            <a:r>
              <a:rPr sz="1800" b="1" i="1" dirty="0">
                <a:latin typeface="맑은 고딕"/>
                <a:cs typeface="맑은 고딕"/>
              </a:rPr>
              <a:t>답안이 자동으로 </a:t>
            </a:r>
            <a:r>
              <a:rPr sz="1800" b="1" i="1" spc="-5" dirty="0">
                <a:latin typeface="맑은 고딕"/>
                <a:cs typeface="맑은 고딕"/>
              </a:rPr>
              <a:t>제출되며</a:t>
            </a:r>
            <a:r>
              <a:rPr sz="1800" b="1" spc="-5" dirty="0">
                <a:latin typeface="맑은 고딕"/>
                <a:cs typeface="맑은 고딕"/>
              </a:rPr>
              <a:t>, </a:t>
            </a:r>
            <a:r>
              <a:rPr sz="1800" b="1" i="1" dirty="0">
                <a:latin typeface="맑은 고딕"/>
                <a:cs typeface="맑은 고딕"/>
              </a:rPr>
              <a:t>더 이상 문제  가 보이지</a:t>
            </a:r>
            <a:r>
              <a:rPr sz="1800" b="1" i="1" spc="-10" dirty="0">
                <a:latin typeface="맑은 고딕"/>
                <a:cs typeface="맑은 고딕"/>
              </a:rPr>
              <a:t> </a:t>
            </a:r>
            <a:r>
              <a:rPr sz="1800" b="1" i="1" dirty="0">
                <a:latin typeface="맑은 고딕"/>
                <a:cs typeface="맑은 고딕"/>
              </a:rPr>
              <a:t>않습니다</a:t>
            </a:r>
            <a:r>
              <a:rPr sz="1800" b="1" dirty="0">
                <a:latin typeface="맑은 고딕"/>
                <a:cs typeface="맑은 고딕"/>
              </a:rPr>
              <a:t>.</a:t>
            </a:r>
            <a:endParaRPr sz="18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Char char=""/>
            </a:pPr>
            <a:endParaRPr sz="1850">
              <a:latin typeface="Times New Roman"/>
              <a:cs typeface="Times New Roman"/>
            </a:endParaRPr>
          </a:p>
          <a:p>
            <a:pPr marL="194310" marR="109855" indent="-181610">
              <a:lnSpc>
                <a:spcPct val="100000"/>
              </a:lnSpc>
              <a:buFont typeface="Wingdings"/>
              <a:buChar char=""/>
              <a:tabLst>
                <a:tab pos="194310" algn="l"/>
              </a:tabLst>
            </a:pPr>
            <a:r>
              <a:rPr sz="1800" b="1" i="1" dirty="0">
                <a:latin typeface="맑은 고딕"/>
                <a:cs typeface="맑은 고딕"/>
              </a:rPr>
              <a:t>기기에 문제가 있어</a:t>
            </a:r>
            <a:r>
              <a:rPr sz="1800" b="1" dirty="0">
                <a:latin typeface="맑은 고딕"/>
                <a:cs typeface="맑은 고딕"/>
              </a:rPr>
              <a:t>, </a:t>
            </a:r>
            <a:r>
              <a:rPr sz="1800" b="1" i="1" dirty="0">
                <a:latin typeface="맑은 고딕"/>
                <a:cs typeface="맑은 고딕"/>
              </a:rPr>
              <a:t>시험 도중 유심을</a:t>
            </a:r>
            <a:r>
              <a:rPr sz="1800" b="1" i="1" spc="-85" dirty="0">
                <a:latin typeface="맑은 고딕"/>
                <a:cs typeface="맑은 고딕"/>
              </a:rPr>
              <a:t> </a:t>
            </a:r>
            <a:r>
              <a:rPr sz="1800" b="1" i="1" dirty="0">
                <a:latin typeface="맑은 고딕"/>
                <a:cs typeface="맑은 고딕"/>
              </a:rPr>
              <a:t>교  </a:t>
            </a:r>
            <a:r>
              <a:rPr sz="1800" b="1" i="1" spc="-5" dirty="0">
                <a:latin typeface="맑은 고딕"/>
                <a:cs typeface="맑은 고딕"/>
              </a:rPr>
              <a:t>체하게 되면</a:t>
            </a:r>
            <a:r>
              <a:rPr sz="1800" b="1" spc="-5" dirty="0">
                <a:latin typeface="맑은 고딕"/>
                <a:cs typeface="맑은 고딕"/>
              </a:rPr>
              <a:t>, </a:t>
            </a:r>
            <a:r>
              <a:rPr sz="1800" b="1" i="1" spc="-5" dirty="0">
                <a:latin typeface="맑은 고딕"/>
                <a:cs typeface="맑은 고딕"/>
              </a:rPr>
              <a:t>소요된 만큼의 시간이 </a:t>
            </a:r>
            <a:r>
              <a:rPr sz="1800" b="1" i="1" dirty="0">
                <a:latin typeface="맑은 고딕"/>
                <a:cs typeface="맑은 고딕"/>
              </a:rPr>
              <a:t>자동  으로 시험 시간에</a:t>
            </a:r>
            <a:r>
              <a:rPr sz="1800" b="1" i="1" spc="-15" dirty="0">
                <a:latin typeface="맑은 고딕"/>
                <a:cs typeface="맑은 고딕"/>
              </a:rPr>
              <a:t> </a:t>
            </a:r>
            <a:r>
              <a:rPr sz="1800" b="1" i="1" spc="-5" dirty="0">
                <a:latin typeface="맑은 고딕"/>
                <a:cs typeface="맑은 고딕"/>
              </a:rPr>
              <a:t>추가됩니다</a:t>
            </a:r>
            <a:r>
              <a:rPr sz="1800" b="1" spc="-5" dirty="0">
                <a:latin typeface="맑은 고딕"/>
                <a:cs typeface="맑은 고딕"/>
              </a:rPr>
              <a:t>.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77240" y="1040891"/>
            <a:ext cx="3326891" cy="443636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3923" y="882396"/>
            <a:ext cx="8891016" cy="57957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9831" y="908303"/>
            <a:ext cx="8784590" cy="5689600"/>
          </a:xfrm>
          <a:custGeom>
            <a:avLst/>
            <a:gdLst/>
            <a:ahLst/>
            <a:cxnLst/>
            <a:rect l="l" t="t" r="r" b="b"/>
            <a:pathLst>
              <a:path w="8784590" h="5689600">
                <a:moveTo>
                  <a:pt x="8690483" y="0"/>
                </a:moveTo>
                <a:lnTo>
                  <a:pt x="93865" y="0"/>
                </a:lnTo>
                <a:lnTo>
                  <a:pt x="57328" y="7377"/>
                </a:lnTo>
                <a:lnTo>
                  <a:pt x="27492" y="27495"/>
                </a:lnTo>
                <a:lnTo>
                  <a:pt x="7376" y="57328"/>
                </a:lnTo>
                <a:lnTo>
                  <a:pt x="0" y="93853"/>
                </a:lnTo>
                <a:lnTo>
                  <a:pt x="0" y="5595226"/>
                </a:lnTo>
                <a:lnTo>
                  <a:pt x="7376" y="5631763"/>
                </a:lnTo>
                <a:lnTo>
                  <a:pt x="27492" y="5661599"/>
                </a:lnTo>
                <a:lnTo>
                  <a:pt x="57328" y="5681715"/>
                </a:lnTo>
                <a:lnTo>
                  <a:pt x="93865" y="5689092"/>
                </a:lnTo>
                <a:lnTo>
                  <a:pt x="8690483" y="5689092"/>
                </a:lnTo>
                <a:lnTo>
                  <a:pt x="8727007" y="5681715"/>
                </a:lnTo>
                <a:lnTo>
                  <a:pt x="8756840" y="5661599"/>
                </a:lnTo>
                <a:lnTo>
                  <a:pt x="8776958" y="5631763"/>
                </a:lnTo>
                <a:lnTo>
                  <a:pt x="8784336" y="5595226"/>
                </a:lnTo>
                <a:lnTo>
                  <a:pt x="8784336" y="93853"/>
                </a:lnTo>
                <a:lnTo>
                  <a:pt x="8776958" y="57328"/>
                </a:lnTo>
                <a:lnTo>
                  <a:pt x="8756840" y="27495"/>
                </a:lnTo>
                <a:lnTo>
                  <a:pt x="8727007" y="7377"/>
                </a:lnTo>
                <a:lnTo>
                  <a:pt x="869048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16408" y="233172"/>
            <a:ext cx="1031748" cy="5486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351788" y="233172"/>
            <a:ext cx="1007363" cy="5486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493264" y="233172"/>
            <a:ext cx="996696" cy="54863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363339" y="1657299"/>
            <a:ext cx="3894454" cy="2769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4310" indent="-181610">
              <a:lnSpc>
                <a:spcPct val="100000"/>
              </a:lnSpc>
              <a:spcBef>
                <a:spcPts val="100"/>
              </a:spcBef>
              <a:buFont typeface="Wingdings"/>
              <a:buChar char=""/>
              <a:tabLst>
                <a:tab pos="194310" algn="l"/>
              </a:tabLst>
            </a:pPr>
            <a:r>
              <a:rPr sz="1800" spc="-5" dirty="0">
                <a:latin typeface="맑은 고딕"/>
                <a:cs typeface="맑은 고딕"/>
              </a:rPr>
              <a:t>숫자버튼을 클릭하여</a:t>
            </a:r>
            <a:r>
              <a:rPr sz="1800" spc="-30" dirty="0">
                <a:latin typeface="맑은 고딕"/>
                <a:cs typeface="맑은 고딕"/>
              </a:rPr>
              <a:t> </a:t>
            </a:r>
            <a:r>
              <a:rPr sz="1800" spc="-5" dirty="0">
                <a:latin typeface="맑은 고딕"/>
                <a:cs typeface="맑은 고딕"/>
              </a:rPr>
              <a:t>시험문제풀이</a:t>
            </a:r>
            <a:endParaRPr sz="1800">
              <a:latin typeface="맑은 고딕"/>
              <a:cs typeface="맑은 고딕"/>
            </a:endParaRPr>
          </a:p>
          <a:p>
            <a:pPr marL="19431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맑은 고딕"/>
                <a:cs typeface="맑은 고딕"/>
              </a:rPr>
              <a:t>를</a:t>
            </a:r>
            <a:r>
              <a:rPr sz="1800" spc="-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시작합니다.</a:t>
            </a:r>
            <a:endParaRPr sz="1800">
              <a:latin typeface="맑은 고딕"/>
              <a:cs typeface="맑은 고딕"/>
            </a:endParaRPr>
          </a:p>
          <a:p>
            <a:pPr marL="194310" marR="20955" indent="-181610">
              <a:lnSpc>
                <a:spcPct val="100000"/>
              </a:lnSpc>
              <a:spcBef>
                <a:spcPts val="2160"/>
              </a:spcBef>
              <a:buFont typeface="Wingdings"/>
              <a:buChar char=""/>
              <a:tabLst>
                <a:tab pos="194310" algn="l"/>
              </a:tabLst>
            </a:pPr>
            <a:r>
              <a:rPr sz="1800" dirty="0">
                <a:latin typeface="맑은 고딕"/>
                <a:cs typeface="맑은 고딕"/>
              </a:rPr>
              <a:t>시험문제 미리보기를 클릭하여</a:t>
            </a:r>
            <a:r>
              <a:rPr sz="1800" spc="-9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카테  고리별 시험문제를 한번에 확인할  수</a:t>
            </a:r>
            <a:r>
              <a:rPr sz="1800" spc="-5" dirty="0">
                <a:latin typeface="맑은 고딕"/>
                <a:cs typeface="맑은 고딕"/>
              </a:rPr>
              <a:t> 있습니다.</a:t>
            </a:r>
            <a:endParaRPr sz="18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Char char=""/>
            </a:pPr>
            <a:endParaRPr sz="1850">
              <a:latin typeface="Times New Roman"/>
              <a:cs typeface="Times New Roman"/>
            </a:endParaRPr>
          </a:p>
          <a:p>
            <a:pPr marL="194310" marR="5080" indent="-181610">
              <a:lnSpc>
                <a:spcPct val="100000"/>
              </a:lnSpc>
              <a:buFont typeface="Wingdings"/>
              <a:buChar char=""/>
              <a:tabLst>
                <a:tab pos="194310" algn="l"/>
              </a:tabLst>
            </a:pPr>
            <a:r>
              <a:rPr sz="1800" b="1" i="1" dirty="0">
                <a:solidFill>
                  <a:srgbClr val="FF0000"/>
                </a:solidFill>
                <a:latin typeface="맑은 고딕"/>
                <a:cs typeface="맑은 고딕"/>
              </a:rPr>
              <a:t>객관식에서 답을 복수로 체크해야  하는 문항일 경우 정답 수 만큼</a:t>
            </a:r>
            <a:r>
              <a:rPr sz="1800" b="1" i="1" spc="-85" dirty="0">
                <a:solidFill>
                  <a:srgbClr val="FF0000"/>
                </a:solidFill>
                <a:latin typeface="맑은 고딕"/>
                <a:cs typeface="맑은 고딕"/>
              </a:rPr>
              <a:t> </a:t>
            </a:r>
            <a:r>
              <a:rPr sz="1800" b="1" i="1" dirty="0">
                <a:solidFill>
                  <a:srgbClr val="FF0000"/>
                </a:solidFill>
                <a:latin typeface="맑은 고딕"/>
                <a:cs typeface="맑은 고딕"/>
              </a:rPr>
              <a:t>답을  </a:t>
            </a:r>
            <a:r>
              <a:rPr sz="1800" b="1" i="1" spc="-5" dirty="0">
                <a:solidFill>
                  <a:srgbClr val="FF0000"/>
                </a:solidFill>
                <a:latin typeface="맑은 고딕"/>
                <a:cs typeface="맑은 고딕"/>
              </a:rPr>
              <a:t>체크</a:t>
            </a:r>
            <a:r>
              <a:rPr sz="1800" spc="-5" dirty="0">
                <a:latin typeface="맑은 고딕"/>
                <a:cs typeface="맑은 고딕"/>
              </a:rPr>
              <a:t>해야 합니다.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467868" y="1196339"/>
            <a:ext cx="3240024" cy="518464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3923" y="882396"/>
            <a:ext cx="8891016" cy="57957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9831" y="908303"/>
            <a:ext cx="8784590" cy="5689600"/>
          </a:xfrm>
          <a:custGeom>
            <a:avLst/>
            <a:gdLst/>
            <a:ahLst/>
            <a:cxnLst/>
            <a:rect l="l" t="t" r="r" b="b"/>
            <a:pathLst>
              <a:path w="8784590" h="5689600">
                <a:moveTo>
                  <a:pt x="8690483" y="0"/>
                </a:moveTo>
                <a:lnTo>
                  <a:pt x="93865" y="0"/>
                </a:lnTo>
                <a:lnTo>
                  <a:pt x="57328" y="7377"/>
                </a:lnTo>
                <a:lnTo>
                  <a:pt x="27492" y="27495"/>
                </a:lnTo>
                <a:lnTo>
                  <a:pt x="7376" y="57328"/>
                </a:lnTo>
                <a:lnTo>
                  <a:pt x="0" y="93853"/>
                </a:lnTo>
                <a:lnTo>
                  <a:pt x="0" y="5595226"/>
                </a:lnTo>
                <a:lnTo>
                  <a:pt x="7376" y="5631763"/>
                </a:lnTo>
                <a:lnTo>
                  <a:pt x="27492" y="5661599"/>
                </a:lnTo>
                <a:lnTo>
                  <a:pt x="57328" y="5681715"/>
                </a:lnTo>
                <a:lnTo>
                  <a:pt x="93865" y="5689092"/>
                </a:lnTo>
                <a:lnTo>
                  <a:pt x="8690483" y="5689092"/>
                </a:lnTo>
                <a:lnTo>
                  <a:pt x="8727007" y="5681715"/>
                </a:lnTo>
                <a:lnTo>
                  <a:pt x="8756840" y="5661599"/>
                </a:lnTo>
                <a:lnTo>
                  <a:pt x="8776958" y="5631763"/>
                </a:lnTo>
                <a:lnTo>
                  <a:pt x="8784336" y="5595226"/>
                </a:lnTo>
                <a:lnTo>
                  <a:pt x="8784336" y="93853"/>
                </a:lnTo>
                <a:lnTo>
                  <a:pt x="8776958" y="57328"/>
                </a:lnTo>
                <a:lnTo>
                  <a:pt x="8756840" y="27495"/>
                </a:lnTo>
                <a:lnTo>
                  <a:pt x="8727007" y="7377"/>
                </a:lnTo>
                <a:lnTo>
                  <a:pt x="869048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10311" y="233172"/>
            <a:ext cx="2016252" cy="5486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356104" y="233172"/>
            <a:ext cx="1958340" cy="5486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439411" y="233172"/>
            <a:ext cx="1036319" cy="5547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39495" y="1161288"/>
            <a:ext cx="3240024" cy="518312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968240" y="969263"/>
            <a:ext cx="3528060" cy="564489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63652" y="3255264"/>
            <a:ext cx="4465320" cy="3282950"/>
          </a:xfrm>
          <a:custGeom>
            <a:avLst/>
            <a:gdLst/>
            <a:ahLst/>
            <a:cxnLst/>
            <a:rect l="l" t="t" r="r" b="b"/>
            <a:pathLst>
              <a:path w="4465320" h="3282950">
                <a:moveTo>
                  <a:pt x="0" y="3282696"/>
                </a:moveTo>
                <a:lnTo>
                  <a:pt x="4465320" y="3282696"/>
                </a:lnTo>
                <a:lnTo>
                  <a:pt x="4465320" y="0"/>
                </a:lnTo>
                <a:lnTo>
                  <a:pt x="0" y="0"/>
                </a:lnTo>
                <a:lnTo>
                  <a:pt x="0" y="328269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63652" y="3255264"/>
            <a:ext cx="4465320" cy="3282950"/>
          </a:xfrm>
          <a:prstGeom prst="rect">
            <a:avLst/>
          </a:prstGeom>
          <a:ln w="9144">
            <a:solidFill>
              <a:srgbClr val="BEBEBE"/>
            </a:solidFill>
          </a:ln>
        </p:spPr>
        <p:txBody>
          <a:bodyPr vert="horz" wrap="square" lIns="0" tIns="109220" rIns="0" bIns="0" rtlCol="0">
            <a:spAutoFit/>
          </a:bodyPr>
          <a:lstStyle/>
          <a:p>
            <a:pPr marL="434340" indent="-342900">
              <a:lnSpc>
                <a:spcPct val="100000"/>
              </a:lnSpc>
              <a:spcBef>
                <a:spcPts val="860"/>
              </a:spcBef>
              <a:buFont typeface="Wingdings"/>
              <a:buChar char=""/>
              <a:tabLst>
                <a:tab pos="434340" algn="l"/>
                <a:tab pos="434975" algn="l"/>
              </a:tabLst>
            </a:pPr>
            <a:r>
              <a:rPr sz="1400" dirty="0">
                <a:latin typeface="맑은 고딕"/>
                <a:cs typeface="맑은 고딕"/>
              </a:rPr>
              <a:t>시험문제</a:t>
            </a:r>
            <a:r>
              <a:rPr sz="1400" spc="-30" dirty="0">
                <a:latin typeface="맑은 고딕"/>
                <a:cs typeface="맑은 고딕"/>
              </a:rPr>
              <a:t> </a:t>
            </a:r>
            <a:r>
              <a:rPr sz="1400" dirty="0">
                <a:latin typeface="맑은 고딕"/>
                <a:cs typeface="맑은 고딕"/>
              </a:rPr>
              <a:t>미리보기</a:t>
            </a:r>
            <a:endParaRPr sz="1400">
              <a:latin typeface="맑은 고딕"/>
              <a:cs typeface="맑은 고딕"/>
            </a:endParaRPr>
          </a:p>
          <a:p>
            <a:pPr marL="891540" marR="170815" lvl="1" indent="-342900">
              <a:lnSpc>
                <a:spcPts val="2520"/>
              </a:lnSpc>
              <a:spcBef>
                <a:spcPts val="225"/>
              </a:spcBef>
              <a:buAutoNum type="arabicPeriod"/>
              <a:tabLst>
                <a:tab pos="891540" algn="l"/>
                <a:tab pos="892175" algn="l"/>
              </a:tabLst>
            </a:pPr>
            <a:r>
              <a:rPr sz="1400" dirty="0">
                <a:latin typeface="맑은 고딕"/>
                <a:cs typeface="맑은 고딕"/>
              </a:rPr>
              <a:t>각 카테고리별로 시험문제를 미리 볼 수</a:t>
            </a:r>
            <a:r>
              <a:rPr sz="1400" spc="-145" dirty="0">
                <a:latin typeface="맑은 고딕"/>
                <a:cs typeface="맑은 고딕"/>
              </a:rPr>
              <a:t> </a:t>
            </a:r>
            <a:r>
              <a:rPr sz="1400" dirty="0">
                <a:latin typeface="맑은 고딕"/>
                <a:cs typeface="맑은 고딕"/>
              </a:rPr>
              <a:t>있  습니다.</a:t>
            </a:r>
            <a:endParaRPr sz="1400">
              <a:latin typeface="맑은 고딕"/>
              <a:cs typeface="맑은 고딕"/>
            </a:endParaRPr>
          </a:p>
          <a:p>
            <a:pPr marL="891540" marR="175895" lvl="1" indent="-342900">
              <a:lnSpc>
                <a:spcPts val="2520"/>
              </a:lnSpc>
              <a:buAutoNum type="arabicPeriod"/>
              <a:tabLst>
                <a:tab pos="891540" algn="l"/>
                <a:tab pos="892175" algn="l"/>
              </a:tabLst>
            </a:pPr>
            <a:r>
              <a:rPr sz="1400" dirty="0">
                <a:latin typeface="맑은 고딕"/>
                <a:cs typeface="맑은 고딕"/>
              </a:rPr>
              <a:t>시험문제 미리보기에서 동영상과</a:t>
            </a:r>
            <a:r>
              <a:rPr sz="1400" spc="-114" dirty="0">
                <a:latin typeface="맑은 고딕"/>
                <a:cs typeface="맑은 고딕"/>
              </a:rPr>
              <a:t> </a:t>
            </a:r>
            <a:r>
              <a:rPr sz="1400" dirty="0">
                <a:latin typeface="맑은 고딕"/>
                <a:cs typeface="맑은 고딕"/>
              </a:rPr>
              <a:t>스택이미  지는 보이지</a:t>
            </a:r>
            <a:r>
              <a:rPr sz="1400" spc="-30" dirty="0">
                <a:latin typeface="맑은 고딕"/>
                <a:cs typeface="맑은 고딕"/>
              </a:rPr>
              <a:t> </a:t>
            </a:r>
            <a:r>
              <a:rPr sz="1400" dirty="0">
                <a:latin typeface="맑은 고딕"/>
                <a:cs typeface="맑은 고딕"/>
              </a:rPr>
              <a:t>않습니다.</a:t>
            </a:r>
            <a:endParaRPr sz="1400">
              <a:latin typeface="맑은 고딕"/>
              <a:cs typeface="맑은 고딕"/>
            </a:endParaRPr>
          </a:p>
          <a:p>
            <a:pPr marL="891540" marR="149860" lvl="1" indent="-342900">
              <a:lnSpc>
                <a:spcPts val="2520"/>
              </a:lnSpc>
              <a:buAutoNum type="arabicPeriod"/>
              <a:tabLst>
                <a:tab pos="891540" algn="l"/>
                <a:tab pos="892175" algn="l"/>
              </a:tabLst>
            </a:pPr>
            <a:r>
              <a:rPr sz="1400" dirty="0">
                <a:latin typeface="맑은 고딕"/>
                <a:cs typeface="맑은 고딕"/>
              </a:rPr>
              <a:t>‘문제보기’ 버튼을 클릭하면 해당 문제로</a:t>
            </a:r>
            <a:r>
              <a:rPr sz="1400" spc="-135" dirty="0">
                <a:latin typeface="맑은 고딕"/>
                <a:cs typeface="맑은 고딕"/>
              </a:rPr>
              <a:t> </a:t>
            </a:r>
            <a:r>
              <a:rPr sz="1400" dirty="0">
                <a:latin typeface="맑은 고딕"/>
                <a:cs typeface="맑은 고딕"/>
              </a:rPr>
              <a:t>바  로 이동하여 문제를 풀 수</a:t>
            </a:r>
            <a:r>
              <a:rPr sz="1400" spc="-85" dirty="0">
                <a:latin typeface="맑은 고딕"/>
                <a:cs typeface="맑은 고딕"/>
              </a:rPr>
              <a:t> </a:t>
            </a:r>
            <a:r>
              <a:rPr sz="1400" dirty="0">
                <a:latin typeface="맑은 고딕"/>
                <a:cs typeface="맑은 고딕"/>
              </a:rPr>
              <a:t>있습니다.</a:t>
            </a:r>
            <a:endParaRPr sz="1400">
              <a:latin typeface="맑은 고딕"/>
              <a:cs typeface="맑은 고딕"/>
            </a:endParaRPr>
          </a:p>
          <a:p>
            <a:pPr marL="891540" marR="294640" lvl="1" indent="-342900">
              <a:lnSpc>
                <a:spcPts val="2520"/>
              </a:lnSpc>
              <a:spcBef>
                <a:spcPts val="5"/>
              </a:spcBef>
              <a:buAutoNum type="arabicPeriod"/>
              <a:tabLst>
                <a:tab pos="891540" algn="l"/>
                <a:tab pos="892175" algn="l"/>
              </a:tabLst>
            </a:pPr>
            <a:r>
              <a:rPr sz="1400" dirty="0">
                <a:latin typeface="맑은 고딕"/>
                <a:cs typeface="맑은 고딕"/>
              </a:rPr>
              <a:t>시험문제 미리보기에서는 답안을 체크</a:t>
            </a:r>
            <a:r>
              <a:rPr sz="1400" spc="-140" dirty="0">
                <a:latin typeface="맑은 고딕"/>
                <a:cs typeface="맑은 고딕"/>
              </a:rPr>
              <a:t> </a:t>
            </a:r>
            <a:r>
              <a:rPr sz="1400" dirty="0">
                <a:latin typeface="맑은 고딕"/>
                <a:cs typeface="맑은 고딕"/>
              </a:rPr>
              <a:t>할  수</a:t>
            </a:r>
            <a:r>
              <a:rPr sz="1400" spc="-20" dirty="0">
                <a:latin typeface="맑은 고딕"/>
                <a:cs typeface="맑은 고딕"/>
              </a:rPr>
              <a:t> </a:t>
            </a:r>
            <a:r>
              <a:rPr sz="1400" dirty="0">
                <a:latin typeface="맑은 고딕"/>
                <a:cs typeface="맑은 고딕"/>
              </a:rPr>
              <a:t>없습니다.</a:t>
            </a:r>
            <a:endParaRPr sz="1400">
              <a:latin typeface="맑은 고딕"/>
              <a:cs typeface="맑은 고딕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591561" y="2809494"/>
            <a:ext cx="1009015" cy="361315"/>
          </a:xfrm>
          <a:custGeom>
            <a:avLst/>
            <a:gdLst/>
            <a:ahLst/>
            <a:cxnLst/>
            <a:rect l="l" t="t" r="r" b="b"/>
            <a:pathLst>
              <a:path w="1009014" h="361314">
                <a:moveTo>
                  <a:pt x="0" y="361188"/>
                </a:moveTo>
                <a:lnTo>
                  <a:pt x="1008888" y="361188"/>
                </a:lnTo>
                <a:lnTo>
                  <a:pt x="1008888" y="0"/>
                </a:lnTo>
                <a:lnTo>
                  <a:pt x="0" y="0"/>
                </a:lnTo>
                <a:lnTo>
                  <a:pt x="0" y="361188"/>
                </a:lnTo>
                <a:close/>
              </a:path>
            </a:pathLst>
          </a:custGeom>
          <a:ln w="38100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308342" y="3952494"/>
            <a:ext cx="1009015" cy="360045"/>
          </a:xfrm>
          <a:custGeom>
            <a:avLst/>
            <a:gdLst/>
            <a:ahLst/>
            <a:cxnLst/>
            <a:rect l="l" t="t" r="r" b="b"/>
            <a:pathLst>
              <a:path w="1009015" h="360045">
                <a:moveTo>
                  <a:pt x="0" y="359663"/>
                </a:moveTo>
                <a:lnTo>
                  <a:pt x="1008888" y="359663"/>
                </a:lnTo>
                <a:lnTo>
                  <a:pt x="1008888" y="0"/>
                </a:lnTo>
                <a:lnTo>
                  <a:pt x="0" y="0"/>
                </a:lnTo>
                <a:lnTo>
                  <a:pt x="0" y="359663"/>
                </a:lnTo>
                <a:close/>
              </a:path>
            </a:pathLst>
          </a:custGeom>
          <a:ln w="38100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342388" y="233172"/>
            <a:ext cx="996696" cy="5486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457955" y="233172"/>
            <a:ext cx="1008888" cy="5547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96240" y="1197864"/>
            <a:ext cx="3240023" cy="51831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32126" y="1341882"/>
            <a:ext cx="647700" cy="216535"/>
          </a:xfrm>
          <a:custGeom>
            <a:avLst/>
            <a:gdLst/>
            <a:ahLst/>
            <a:cxnLst/>
            <a:rect l="l" t="t" r="r" b="b"/>
            <a:pathLst>
              <a:path w="647700" h="216534">
                <a:moveTo>
                  <a:pt x="0" y="216408"/>
                </a:moveTo>
                <a:lnTo>
                  <a:pt x="647700" y="216408"/>
                </a:lnTo>
                <a:lnTo>
                  <a:pt x="647700" y="0"/>
                </a:lnTo>
                <a:lnTo>
                  <a:pt x="0" y="0"/>
                </a:lnTo>
                <a:lnTo>
                  <a:pt x="0" y="216408"/>
                </a:lnTo>
                <a:close/>
              </a:path>
            </a:pathLst>
          </a:custGeom>
          <a:ln w="2286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764029" y="1341882"/>
            <a:ext cx="576580" cy="216535"/>
          </a:xfrm>
          <a:custGeom>
            <a:avLst/>
            <a:gdLst/>
            <a:ahLst/>
            <a:cxnLst/>
            <a:rect l="l" t="t" r="r" b="b"/>
            <a:pathLst>
              <a:path w="576580" h="216534">
                <a:moveTo>
                  <a:pt x="0" y="216408"/>
                </a:moveTo>
                <a:lnTo>
                  <a:pt x="576071" y="216408"/>
                </a:lnTo>
                <a:lnTo>
                  <a:pt x="576071" y="0"/>
                </a:lnTo>
                <a:lnTo>
                  <a:pt x="0" y="0"/>
                </a:lnTo>
                <a:lnTo>
                  <a:pt x="0" y="216408"/>
                </a:lnTo>
                <a:close/>
              </a:path>
            </a:pathLst>
          </a:custGeom>
          <a:ln w="2286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620011" y="1053083"/>
            <a:ext cx="1748155" cy="277495"/>
          </a:xfrm>
          <a:prstGeom prst="rect">
            <a:avLst/>
          </a:prstGeom>
          <a:solidFill>
            <a:srgbClr val="92CDDD"/>
          </a:solidFill>
        </p:spPr>
        <p:txBody>
          <a:bodyPr vert="horz" wrap="square" lIns="0" tIns="4254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335"/>
              </a:spcBef>
              <a:tabLst>
                <a:tab pos="975360" algn="l"/>
              </a:tabLst>
            </a:pPr>
            <a:r>
              <a:rPr sz="1200" b="1" i="1" dirty="0">
                <a:solidFill>
                  <a:srgbClr val="FF0000"/>
                </a:solidFill>
                <a:latin typeface="맑은 고딕"/>
                <a:cs typeface="맑은 고딕"/>
              </a:rPr>
              <a:t>남은문제	남은</a:t>
            </a:r>
            <a:r>
              <a:rPr sz="1200" b="1" i="1" spc="-40" dirty="0">
                <a:solidFill>
                  <a:srgbClr val="FF0000"/>
                </a:solidFill>
                <a:latin typeface="맑은 고딕"/>
                <a:cs typeface="맑은 고딕"/>
              </a:rPr>
              <a:t> </a:t>
            </a:r>
            <a:r>
              <a:rPr sz="1200" b="1" i="1" dirty="0">
                <a:solidFill>
                  <a:srgbClr val="FF0000"/>
                </a:solidFill>
                <a:latin typeface="맑은 고딕"/>
                <a:cs typeface="맑은 고딕"/>
              </a:rPr>
              <a:t>시간</a:t>
            </a:r>
            <a:endParaRPr sz="1200">
              <a:latin typeface="맑은 고딕"/>
              <a:cs typeface="맑은 고딕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51459" y="3645408"/>
            <a:ext cx="864235" cy="277495"/>
          </a:xfrm>
          <a:prstGeom prst="rect">
            <a:avLst/>
          </a:prstGeom>
          <a:solidFill>
            <a:srgbClr val="92CDDD"/>
          </a:solidFill>
        </p:spPr>
        <p:txBody>
          <a:bodyPr vert="horz" wrap="square" lIns="0" tIns="4318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340"/>
              </a:spcBef>
            </a:pPr>
            <a:r>
              <a:rPr sz="1200" b="1" i="1" dirty="0">
                <a:solidFill>
                  <a:srgbClr val="FF0000"/>
                </a:solidFill>
                <a:latin typeface="맑은 고딕"/>
                <a:cs typeface="맑은 고딕"/>
              </a:rPr>
              <a:t>정답체크</a:t>
            </a:r>
            <a:endParaRPr sz="1200">
              <a:latin typeface="맑은 고딕"/>
              <a:cs typeface="맑은 고딕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40258" y="3925061"/>
            <a:ext cx="360045" cy="1664335"/>
          </a:xfrm>
          <a:custGeom>
            <a:avLst/>
            <a:gdLst/>
            <a:ahLst/>
            <a:cxnLst/>
            <a:rect l="l" t="t" r="r" b="b"/>
            <a:pathLst>
              <a:path w="360044" h="1664335">
                <a:moveTo>
                  <a:pt x="0" y="1664208"/>
                </a:moveTo>
                <a:lnTo>
                  <a:pt x="359664" y="1664208"/>
                </a:lnTo>
                <a:lnTo>
                  <a:pt x="359664" y="0"/>
                </a:lnTo>
                <a:lnTo>
                  <a:pt x="0" y="0"/>
                </a:lnTo>
                <a:lnTo>
                  <a:pt x="0" y="1664208"/>
                </a:lnTo>
                <a:close/>
              </a:path>
            </a:pathLst>
          </a:custGeom>
          <a:ln w="2285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23850" y="5822441"/>
            <a:ext cx="576580" cy="360045"/>
          </a:xfrm>
          <a:custGeom>
            <a:avLst/>
            <a:gdLst/>
            <a:ahLst/>
            <a:cxnLst/>
            <a:rect l="l" t="t" r="r" b="b"/>
            <a:pathLst>
              <a:path w="576580" h="360045">
                <a:moveTo>
                  <a:pt x="0" y="359663"/>
                </a:moveTo>
                <a:lnTo>
                  <a:pt x="576072" y="359663"/>
                </a:lnTo>
                <a:lnTo>
                  <a:pt x="576072" y="0"/>
                </a:lnTo>
                <a:lnTo>
                  <a:pt x="0" y="0"/>
                </a:lnTo>
                <a:lnTo>
                  <a:pt x="0" y="359663"/>
                </a:lnTo>
                <a:close/>
              </a:path>
            </a:pathLst>
          </a:custGeom>
          <a:ln w="2286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060954" y="5831585"/>
            <a:ext cx="576580" cy="360045"/>
          </a:xfrm>
          <a:custGeom>
            <a:avLst/>
            <a:gdLst/>
            <a:ahLst/>
            <a:cxnLst/>
            <a:rect l="l" t="t" r="r" b="b"/>
            <a:pathLst>
              <a:path w="576579" h="360045">
                <a:moveTo>
                  <a:pt x="0" y="359663"/>
                </a:moveTo>
                <a:lnTo>
                  <a:pt x="576071" y="359663"/>
                </a:lnTo>
                <a:lnTo>
                  <a:pt x="576071" y="0"/>
                </a:lnTo>
                <a:lnTo>
                  <a:pt x="0" y="0"/>
                </a:lnTo>
                <a:lnTo>
                  <a:pt x="0" y="359663"/>
                </a:lnTo>
                <a:close/>
              </a:path>
            </a:pathLst>
          </a:custGeom>
          <a:ln w="2286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05065" y="5355335"/>
            <a:ext cx="2551430" cy="450850"/>
          </a:xfrm>
          <a:custGeom>
            <a:avLst/>
            <a:gdLst/>
            <a:ahLst/>
            <a:cxnLst/>
            <a:rect l="l" t="t" r="r" b="b"/>
            <a:pathLst>
              <a:path w="2551429" h="450850">
                <a:moveTo>
                  <a:pt x="0" y="333438"/>
                </a:moveTo>
                <a:lnTo>
                  <a:pt x="51600" y="450341"/>
                </a:lnTo>
                <a:lnTo>
                  <a:pt x="104370" y="356349"/>
                </a:lnTo>
                <a:lnTo>
                  <a:pt x="75183" y="356349"/>
                </a:lnTo>
                <a:lnTo>
                  <a:pt x="37147" y="354063"/>
                </a:lnTo>
                <a:lnTo>
                  <a:pt x="38281" y="335274"/>
                </a:lnTo>
                <a:lnTo>
                  <a:pt x="0" y="333438"/>
                </a:lnTo>
                <a:close/>
              </a:path>
              <a:path w="2551429" h="450850">
                <a:moveTo>
                  <a:pt x="2474436" y="337096"/>
                </a:moveTo>
                <a:lnTo>
                  <a:pt x="2436660" y="338899"/>
                </a:lnTo>
                <a:lnTo>
                  <a:pt x="2499144" y="450341"/>
                </a:lnTo>
                <a:lnTo>
                  <a:pt x="2540701" y="356361"/>
                </a:lnTo>
                <a:lnTo>
                  <a:pt x="2475648" y="356349"/>
                </a:lnTo>
                <a:lnTo>
                  <a:pt x="2474436" y="337096"/>
                </a:lnTo>
                <a:close/>
              </a:path>
              <a:path w="2551429" h="450850">
                <a:moveTo>
                  <a:pt x="2512461" y="335282"/>
                </a:moveTo>
                <a:lnTo>
                  <a:pt x="2474436" y="337096"/>
                </a:lnTo>
                <a:lnTo>
                  <a:pt x="2475649" y="356361"/>
                </a:lnTo>
                <a:lnTo>
                  <a:pt x="2513622" y="354037"/>
                </a:lnTo>
                <a:lnTo>
                  <a:pt x="2512461" y="335282"/>
                </a:lnTo>
                <a:close/>
              </a:path>
              <a:path w="2551429" h="450850">
                <a:moveTo>
                  <a:pt x="2550833" y="333451"/>
                </a:moveTo>
                <a:lnTo>
                  <a:pt x="2512634" y="335274"/>
                </a:lnTo>
                <a:lnTo>
                  <a:pt x="2512573" y="337096"/>
                </a:lnTo>
                <a:lnTo>
                  <a:pt x="2513622" y="354037"/>
                </a:lnTo>
                <a:lnTo>
                  <a:pt x="2475649" y="356361"/>
                </a:lnTo>
                <a:lnTo>
                  <a:pt x="2540707" y="356349"/>
                </a:lnTo>
                <a:lnTo>
                  <a:pt x="2550833" y="333451"/>
                </a:lnTo>
                <a:close/>
              </a:path>
              <a:path w="2551429" h="450850">
                <a:moveTo>
                  <a:pt x="38281" y="335274"/>
                </a:moveTo>
                <a:lnTo>
                  <a:pt x="37147" y="354063"/>
                </a:lnTo>
                <a:lnTo>
                  <a:pt x="75183" y="356349"/>
                </a:lnTo>
                <a:lnTo>
                  <a:pt x="76228" y="338912"/>
                </a:lnTo>
                <a:lnTo>
                  <a:pt x="76298" y="337096"/>
                </a:lnTo>
                <a:lnTo>
                  <a:pt x="38281" y="335274"/>
                </a:lnTo>
                <a:close/>
              </a:path>
              <a:path w="2551429" h="450850">
                <a:moveTo>
                  <a:pt x="76336" y="337098"/>
                </a:moveTo>
                <a:lnTo>
                  <a:pt x="75183" y="356349"/>
                </a:lnTo>
                <a:lnTo>
                  <a:pt x="104370" y="356349"/>
                </a:lnTo>
                <a:lnTo>
                  <a:pt x="114160" y="338912"/>
                </a:lnTo>
                <a:lnTo>
                  <a:pt x="76336" y="337098"/>
                </a:lnTo>
                <a:close/>
              </a:path>
              <a:path w="2551429" h="450850">
                <a:moveTo>
                  <a:pt x="1233443" y="215645"/>
                </a:moveTo>
                <a:lnTo>
                  <a:pt x="85699" y="215645"/>
                </a:lnTo>
                <a:lnTo>
                  <a:pt x="83819" y="215900"/>
                </a:lnTo>
                <a:lnTo>
                  <a:pt x="82003" y="216534"/>
                </a:lnTo>
                <a:lnTo>
                  <a:pt x="78282" y="217677"/>
                </a:lnTo>
                <a:lnTo>
                  <a:pt x="75577" y="218439"/>
                </a:lnTo>
                <a:lnTo>
                  <a:pt x="73088" y="219836"/>
                </a:lnTo>
                <a:lnTo>
                  <a:pt x="71005" y="221869"/>
                </a:lnTo>
                <a:lnTo>
                  <a:pt x="67475" y="225044"/>
                </a:lnTo>
                <a:lnTo>
                  <a:pt x="48945" y="267271"/>
                </a:lnTo>
                <a:lnTo>
                  <a:pt x="40893" y="310794"/>
                </a:lnTo>
                <a:lnTo>
                  <a:pt x="38281" y="335274"/>
                </a:lnTo>
                <a:lnTo>
                  <a:pt x="76336" y="337098"/>
                </a:lnTo>
                <a:lnTo>
                  <a:pt x="76707" y="330898"/>
                </a:lnTo>
                <a:lnTo>
                  <a:pt x="78689" y="315569"/>
                </a:lnTo>
                <a:lnTo>
                  <a:pt x="86067" y="275844"/>
                </a:lnTo>
                <a:lnTo>
                  <a:pt x="93436" y="254050"/>
                </a:lnTo>
                <a:lnTo>
                  <a:pt x="89496" y="254050"/>
                </a:lnTo>
                <a:lnTo>
                  <a:pt x="90027" y="253745"/>
                </a:lnTo>
                <a:lnTo>
                  <a:pt x="87604" y="253745"/>
                </a:lnTo>
                <a:lnTo>
                  <a:pt x="90886" y="253252"/>
                </a:lnTo>
                <a:lnTo>
                  <a:pt x="95234" y="250756"/>
                </a:lnTo>
                <a:lnTo>
                  <a:pt x="96392" y="249377"/>
                </a:lnTo>
                <a:lnTo>
                  <a:pt x="1254170" y="249377"/>
                </a:lnTo>
                <a:lnTo>
                  <a:pt x="1256068" y="247586"/>
                </a:lnTo>
                <a:lnTo>
                  <a:pt x="1259624" y="244347"/>
                </a:lnTo>
                <a:lnTo>
                  <a:pt x="1260767" y="243243"/>
                </a:lnTo>
                <a:lnTo>
                  <a:pt x="1261783" y="241985"/>
                </a:lnTo>
                <a:lnTo>
                  <a:pt x="1266101" y="235280"/>
                </a:lnTo>
                <a:lnTo>
                  <a:pt x="1270800" y="225678"/>
                </a:lnTo>
                <a:lnTo>
                  <a:pt x="1272817" y="219963"/>
                </a:lnTo>
                <a:lnTo>
                  <a:pt x="1230668" y="219963"/>
                </a:lnTo>
                <a:lnTo>
                  <a:pt x="1230913" y="219582"/>
                </a:lnTo>
                <a:lnTo>
                  <a:pt x="1230287" y="219582"/>
                </a:lnTo>
                <a:lnTo>
                  <a:pt x="1231840" y="218140"/>
                </a:lnTo>
                <a:lnTo>
                  <a:pt x="1233443" y="215645"/>
                </a:lnTo>
                <a:close/>
              </a:path>
              <a:path w="2551429" h="450850">
                <a:moveTo>
                  <a:pt x="2455746" y="251409"/>
                </a:moveTo>
                <a:lnTo>
                  <a:pt x="2467521" y="288086"/>
                </a:lnTo>
                <a:lnTo>
                  <a:pt x="2474125" y="332143"/>
                </a:lnTo>
                <a:lnTo>
                  <a:pt x="2474436" y="337096"/>
                </a:lnTo>
                <a:lnTo>
                  <a:pt x="2512461" y="335282"/>
                </a:lnTo>
                <a:lnTo>
                  <a:pt x="2507399" y="294385"/>
                </a:lnTo>
                <a:lnTo>
                  <a:pt x="2498382" y="254444"/>
                </a:lnTo>
                <a:lnTo>
                  <a:pt x="2498242" y="254050"/>
                </a:lnTo>
                <a:lnTo>
                  <a:pt x="2461298" y="254050"/>
                </a:lnTo>
                <a:lnTo>
                  <a:pt x="2458269" y="253110"/>
                </a:lnTo>
                <a:lnTo>
                  <a:pt x="2457615" y="253110"/>
                </a:lnTo>
                <a:lnTo>
                  <a:pt x="2455746" y="251409"/>
                </a:lnTo>
                <a:close/>
              </a:path>
              <a:path w="2551429" h="450850">
                <a:moveTo>
                  <a:pt x="93205" y="252907"/>
                </a:moveTo>
                <a:lnTo>
                  <a:pt x="90882" y="253255"/>
                </a:lnTo>
                <a:lnTo>
                  <a:pt x="89496" y="254050"/>
                </a:lnTo>
                <a:lnTo>
                  <a:pt x="93205" y="252907"/>
                </a:lnTo>
                <a:close/>
              </a:path>
              <a:path w="2551429" h="450850">
                <a:moveTo>
                  <a:pt x="93426" y="252907"/>
                </a:moveTo>
                <a:lnTo>
                  <a:pt x="93205" y="252907"/>
                </a:lnTo>
                <a:lnTo>
                  <a:pt x="89496" y="254050"/>
                </a:lnTo>
                <a:lnTo>
                  <a:pt x="93436" y="254050"/>
                </a:lnTo>
                <a:lnTo>
                  <a:pt x="93887" y="253110"/>
                </a:lnTo>
                <a:lnTo>
                  <a:pt x="93256" y="253110"/>
                </a:lnTo>
                <a:lnTo>
                  <a:pt x="93426" y="252907"/>
                </a:lnTo>
                <a:close/>
              </a:path>
              <a:path w="2551429" h="450850">
                <a:moveTo>
                  <a:pt x="2457615" y="252907"/>
                </a:moveTo>
                <a:lnTo>
                  <a:pt x="2461298" y="254050"/>
                </a:lnTo>
                <a:lnTo>
                  <a:pt x="2459915" y="253252"/>
                </a:lnTo>
                <a:lnTo>
                  <a:pt x="2457615" y="252907"/>
                </a:lnTo>
                <a:close/>
              </a:path>
              <a:path w="2551429" h="450850">
                <a:moveTo>
                  <a:pt x="2459915" y="253252"/>
                </a:moveTo>
                <a:lnTo>
                  <a:pt x="2461298" y="254050"/>
                </a:lnTo>
                <a:lnTo>
                  <a:pt x="2498242" y="254050"/>
                </a:lnTo>
                <a:lnTo>
                  <a:pt x="2498134" y="253745"/>
                </a:lnTo>
                <a:lnTo>
                  <a:pt x="2463203" y="253745"/>
                </a:lnTo>
                <a:lnTo>
                  <a:pt x="2459915" y="253252"/>
                </a:lnTo>
                <a:close/>
              </a:path>
              <a:path w="2551429" h="450850">
                <a:moveTo>
                  <a:pt x="90882" y="253255"/>
                </a:moveTo>
                <a:lnTo>
                  <a:pt x="87604" y="253745"/>
                </a:lnTo>
                <a:lnTo>
                  <a:pt x="90027" y="253745"/>
                </a:lnTo>
                <a:lnTo>
                  <a:pt x="90882" y="253255"/>
                </a:lnTo>
                <a:close/>
              </a:path>
              <a:path w="2551429" h="450850">
                <a:moveTo>
                  <a:pt x="1253378" y="249872"/>
                </a:moveTo>
                <a:lnTo>
                  <a:pt x="96773" y="249872"/>
                </a:lnTo>
                <a:lnTo>
                  <a:pt x="94606" y="251867"/>
                </a:lnTo>
                <a:lnTo>
                  <a:pt x="94233" y="252387"/>
                </a:lnTo>
                <a:lnTo>
                  <a:pt x="93582" y="253745"/>
                </a:lnTo>
                <a:lnTo>
                  <a:pt x="1241336" y="253745"/>
                </a:lnTo>
                <a:lnTo>
                  <a:pt x="1243241" y="253466"/>
                </a:lnTo>
                <a:lnTo>
                  <a:pt x="1245019" y="252907"/>
                </a:lnTo>
                <a:lnTo>
                  <a:pt x="1248829" y="251764"/>
                </a:lnTo>
                <a:lnTo>
                  <a:pt x="1251496" y="250926"/>
                </a:lnTo>
                <a:lnTo>
                  <a:pt x="1253378" y="249872"/>
                </a:lnTo>
                <a:close/>
              </a:path>
              <a:path w="2551429" h="450850">
                <a:moveTo>
                  <a:pt x="1294423" y="19176"/>
                </a:moveTo>
                <a:lnTo>
                  <a:pt x="1293660" y="63245"/>
                </a:lnTo>
                <a:lnTo>
                  <a:pt x="1291501" y="104520"/>
                </a:lnTo>
                <a:lnTo>
                  <a:pt x="1286040" y="159003"/>
                </a:lnTo>
                <a:lnTo>
                  <a:pt x="1277912" y="202945"/>
                </a:lnTo>
                <a:lnTo>
                  <a:pt x="1275404" y="212010"/>
                </a:lnTo>
                <a:lnTo>
                  <a:pt x="1275880" y="213740"/>
                </a:lnTo>
                <a:lnTo>
                  <a:pt x="1294803" y="247586"/>
                </a:lnTo>
                <a:lnTo>
                  <a:pt x="1296835" y="249504"/>
                </a:lnTo>
                <a:lnTo>
                  <a:pt x="1299375" y="250926"/>
                </a:lnTo>
                <a:lnTo>
                  <a:pt x="1305725" y="252907"/>
                </a:lnTo>
                <a:lnTo>
                  <a:pt x="1307630" y="253466"/>
                </a:lnTo>
                <a:lnTo>
                  <a:pt x="1309535" y="253745"/>
                </a:lnTo>
                <a:lnTo>
                  <a:pt x="2457248" y="253745"/>
                </a:lnTo>
                <a:lnTo>
                  <a:pt x="2455746" y="251409"/>
                </a:lnTo>
                <a:lnTo>
                  <a:pt x="2454059" y="249872"/>
                </a:lnTo>
                <a:lnTo>
                  <a:pt x="2454758" y="249872"/>
                </a:lnTo>
                <a:lnTo>
                  <a:pt x="2454440" y="249377"/>
                </a:lnTo>
                <a:lnTo>
                  <a:pt x="2496587" y="249377"/>
                </a:lnTo>
                <a:lnTo>
                  <a:pt x="2494572" y="243687"/>
                </a:lnTo>
                <a:lnTo>
                  <a:pt x="2479840" y="221869"/>
                </a:lnTo>
                <a:lnTo>
                  <a:pt x="2477935" y="219963"/>
                </a:lnTo>
                <a:lnTo>
                  <a:pt x="1320203" y="219963"/>
                </a:lnTo>
                <a:lnTo>
                  <a:pt x="1319191" y="218790"/>
                </a:lnTo>
                <a:lnTo>
                  <a:pt x="1314549" y="216149"/>
                </a:lnTo>
                <a:lnTo>
                  <a:pt x="1311313" y="215645"/>
                </a:lnTo>
                <a:lnTo>
                  <a:pt x="1313664" y="215645"/>
                </a:lnTo>
                <a:lnTo>
                  <a:pt x="1313218" y="215391"/>
                </a:lnTo>
                <a:lnTo>
                  <a:pt x="1317256" y="215391"/>
                </a:lnTo>
                <a:lnTo>
                  <a:pt x="1315377" y="211454"/>
                </a:lnTo>
                <a:lnTo>
                  <a:pt x="1312583" y="203707"/>
                </a:lnTo>
                <a:lnTo>
                  <a:pt x="1302374" y="153415"/>
                </a:lnTo>
                <a:lnTo>
                  <a:pt x="1297201" y="101600"/>
                </a:lnTo>
                <a:lnTo>
                  <a:pt x="1295176" y="61721"/>
                </a:lnTo>
                <a:lnTo>
                  <a:pt x="1294546" y="40639"/>
                </a:lnTo>
                <a:lnTo>
                  <a:pt x="1294423" y="19176"/>
                </a:lnTo>
                <a:close/>
              </a:path>
              <a:path w="2551429" h="450850">
                <a:moveTo>
                  <a:pt x="2496587" y="249377"/>
                </a:moveTo>
                <a:lnTo>
                  <a:pt x="2454440" y="249377"/>
                </a:lnTo>
                <a:lnTo>
                  <a:pt x="2455634" y="250781"/>
                </a:lnTo>
                <a:lnTo>
                  <a:pt x="2459933" y="253255"/>
                </a:lnTo>
                <a:lnTo>
                  <a:pt x="2463203" y="253745"/>
                </a:lnTo>
                <a:lnTo>
                  <a:pt x="2498134" y="253745"/>
                </a:lnTo>
                <a:lnTo>
                  <a:pt x="2496587" y="249377"/>
                </a:lnTo>
                <a:close/>
              </a:path>
              <a:path w="2551429" h="450850">
                <a:moveTo>
                  <a:pt x="95234" y="250756"/>
                </a:moveTo>
                <a:lnTo>
                  <a:pt x="90882" y="253255"/>
                </a:lnTo>
                <a:lnTo>
                  <a:pt x="93205" y="252907"/>
                </a:lnTo>
                <a:lnTo>
                  <a:pt x="93426" y="252907"/>
                </a:lnTo>
                <a:lnTo>
                  <a:pt x="95234" y="250756"/>
                </a:lnTo>
                <a:close/>
              </a:path>
              <a:path w="2551429" h="450850">
                <a:moveTo>
                  <a:pt x="2459317" y="252907"/>
                </a:moveTo>
                <a:lnTo>
                  <a:pt x="2457615" y="252907"/>
                </a:lnTo>
                <a:lnTo>
                  <a:pt x="2459915" y="253252"/>
                </a:lnTo>
                <a:lnTo>
                  <a:pt x="2459317" y="252907"/>
                </a:lnTo>
                <a:close/>
              </a:path>
              <a:path w="2551429" h="450850">
                <a:moveTo>
                  <a:pt x="95522" y="250591"/>
                </a:moveTo>
                <a:lnTo>
                  <a:pt x="95212" y="250781"/>
                </a:lnTo>
                <a:lnTo>
                  <a:pt x="93256" y="253110"/>
                </a:lnTo>
                <a:lnTo>
                  <a:pt x="94606" y="251867"/>
                </a:lnTo>
                <a:lnTo>
                  <a:pt x="95522" y="250591"/>
                </a:lnTo>
                <a:close/>
              </a:path>
              <a:path w="2551429" h="450850">
                <a:moveTo>
                  <a:pt x="94606" y="251867"/>
                </a:moveTo>
                <a:lnTo>
                  <a:pt x="93256" y="253110"/>
                </a:lnTo>
                <a:lnTo>
                  <a:pt x="93887" y="253110"/>
                </a:lnTo>
                <a:lnTo>
                  <a:pt x="94233" y="252387"/>
                </a:lnTo>
                <a:lnTo>
                  <a:pt x="94606" y="251867"/>
                </a:lnTo>
                <a:close/>
              </a:path>
              <a:path w="2551429" h="450850">
                <a:moveTo>
                  <a:pt x="2455171" y="250514"/>
                </a:moveTo>
                <a:lnTo>
                  <a:pt x="2455746" y="251409"/>
                </a:lnTo>
                <a:lnTo>
                  <a:pt x="2457615" y="253110"/>
                </a:lnTo>
                <a:lnTo>
                  <a:pt x="2455634" y="250781"/>
                </a:lnTo>
                <a:lnTo>
                  <a:pt x="2455171" y="250514"/>
                </a:lnTo>
                <a:close/>
              </a:path>
              <a:path w="2551429" h="450850">
                <a:moveTo>
                  <a:pt x="2455634" y="250781"/>
                </a:moveTo>
                <a:lnTo>
                  <a:pt x="2457615" y="253110"/>
                </a:lnTo>
                <a:lnTo>
                  <a:pt x="2458269" y="253110"/>
                </a:lnTo>
                <a:lnTo>
                  <a:pt x="2457615" y="252907"/>
                </a:lnTo>
                <a:lnTo>
                  <a:pt x="2459317" y="252907"/>
                </a:lnTo>
                <a:lnTo>
                  <a:pt x="2455634" y="250781"/>
                </a:lnTo>
                <a:close/>
              </a:path>
              <a:path w="2551429" h="450850">
                <a:moveTo>
                  <a:pt x="96773" y="249872"/>
                </a:moveTo>
                <a:lnTo>
                  <a:pt x="95522" y="250591"/>
                </a:lnTo>
                <a:lnTo>
                  <a:pt x="94606" y="251867"/>
                </a:lnTo>
                <a:lnTo>
                  <a:pt x="96773" y="249872"/>
                </a:lnTo>
                <a:close/>
              </a:path>
              <a:path w="2551429" h="450850">
                <a:moveTo>
                  <a:pt x="2454059" y="249872"/>
                </a:moveTo>
                <a:lnTo>
                  <a:pt x="2455746" y="251409"/>
                </a:lnTo>
                <a:lnTo>
                  <a:pt x="2455171" y="250514"/>
                </a:lnTo>
                <a:lnTo>
                  <a:pt x="2454059" y="249872"/>
                </a:lnTo>
                <a:close/>
              </a:path>
              <a:path w="2551429" h="450850">
                <a:moveTo>
                  <a:pt x="2454440" y="249377"/>
                </a:moveTo>
                <a:lnTo>
                  <a:pt x="2455171" y="250514"/>
                </a:lnTo>
                <a:lnTo>
                  <a:pt x="2455634" y="250781"/>
                </a:lnTo>
                <a:lnTo>
                  <a:pt x="2454440" y="249377"/>
                </a:lnTo>
                <a:close/>
              </a:path>
              <a:path w="2551429" h="450850">
                <a:moveTo>
                  <a:pt x="96392" y="249377"/>
                </a:moveTo>
                <a:lnTo>
                  <a:pt x="95234" y="250756"/>
                </a:lnTo>
                <a:lnTo>
                  <a:pt x="95522" y="250591"/>
                </a:lnTo>
                <a:lnTo>
                  <a:pt x="96392" y="249377"/>
                </a:lnTo>
                <a:close/>
              </a:path>
              <a:path w="2551429" h="450850">
                <a:moveTo>
                  <a:pt x="1254170" y="249377"/>
                </a:moveTo>
                <a:lnTo>
                  <a:pt x="96392" y="249377"/>
                </a:lnTo>
                <a:lnTo>
                  <a:pt x="95522" y="250591"/>
                </a:lnTo>
                <a:lnTo>
                  <a:pt x="96773" y="249872"/>
                </a:lnTo>
                <a:lnTo>
                  <a:pt x="1253378" y="249872"/>
                </a:lnTo>
                <a:lnTo>
                  <a:pt x="1254036" y="249504"/>
                </a:lnTo>
                <a:lnTo>
                  <a:pt x="1254170" y="249377"/>
                </a:lnTo>
                <a:close/>
              </a:path>
              <a:path w="2551429" h="450850">
                <a:moveTo>
                  <a:pt x="2454758" y="249872"/>
                </a:moveTo>
                <a:lnTo>
                  <a:pt x="2454059" y="249872"/>
                </a:lnTo>
                <a:lnTo>
                  <a:pt x="2455171" y="250514"/>
                </a:lnTo>
                <a:lnTo>
                  <a:pt x="2454758" y="249872"/>
                </a:lnTo>
                <a:close/>
              </a:path>
              <a:path w="2551429" h="450850">
                <a:moveTo>
                  <a:pt x="1231703" y="218763"/>
                </a:moveTo>
                <a:lnTo>
                  <a:pt x="1231284" y="219005"/>
                </a:lnTo>
                <a:lnTo>
                  <a:pt x="1230668" y="219963"/>
                </a:lnTo>
                <a:lnTo>
                  <a:pt x="1231703" y="218763"/>
                </a:lnTo>
                <a:close/>
              </a:path>
              <a:path w="2551429" h="450850">
                <a:moveTo>
                  <a:pt x="1274341" y="215645"/>
                </a:moveTo>
                <a:lnTo>
                  <a:pt x="1239431" y="215645"/>
                </a:lnTo>
                <a:lnTo>
                  <a:pt x="1236199" y="216160"/>
                </a:lnTo>
                <a:lnTo>
                  <a:pt x="1231679" y="218790"/>
                </a:lnTo>
                <a:lnTo>
                  <a:pt x="1230668" y="219963"/>
                </a:lnTo>
                <a:lnTo>
                  <a:pt x="1272817" y="219963"/>
                </a:lnTo>
                <a:lnTo>
                  <a:pt x="1274341" y="215645"/>
                </a:lnTo>
                <a:close/>
              </a:path>
              <a:path w="2551429" h="450850">
                <a:moveTo>
                  <a:pt x="1319191" y="218790"/>
                </a:moveTo>
                <a:lnTo>
                  <a:pt x="1320203" y="219963"/>
                </a:lnTo>
                <a:lnTo>
                  <a:pt x="1319440" y="218932"/>
                </a:lnTo>
                <a:lnTo>
                  <a:pt x="1319191" y="218790"/>
                </a:lnTo>
                <a:close/>
              </a:path>
              <a:path w="2551429" h="450850">
                <a:moveTo>
                  <a:pt x="1319440" y="218932"/>
                </a:moveTo>
                <a:lnTo>
                  <a:pt x="1320203" y="219963"/>
                </a:lnTo>
                <a:lnTo>
                  <a:pt x="2477935" y="219963"/>
                </a:lnTo>
                <a:lnTo>
                  <a:pt x="2477808" y="219836"/>
                </a:lnTo>
                <a:lnTo>
                  <a:pt x="2477346" y="219582"/>
                </a:lnTo>
                <a:lnTo>
                  <a:pt x="1320584" y="219582"/>
                </a:lnTo>
                <a:lnTo>
                  <a:pt x="1319440" y="218932"/>
                </a:lnTo>
                <a:close/>
              </a:path>
              <a:path w="2551429" h="450850">
                <a:moveTo>
                  <a:pt x="1231840" y="218140"/>
                </a:moveTo>
                <a:lnTo>
                  <a:pt x="1230287" y="219582"/>
                </a:lnTo>
                <a:lnTo>
                  <a:pt x="1231284" y="219005"/>
                </a:lnTo>
                <a:lnTo>
                  <a:pt x="1231840" y="218140"/>
                </a:lnTo>
                <a:close/>
              </a:path>
              <a:path w="2551429" h="450850">
                <a:moveTo>
                  <a:pt x="1231284" y="219005"/>
                </a:moveTo>
                <a:lnTo>
                  <a:pt x="1230287" y="219582"/>
                </a:lnTo>
                <a:lnTo>
                  <a:pt x="1230913" y="219582"/>
                </a:lnTo>
                <a:lnTo>
                  <a:pt x="1231284" y="219005"/>
                </a:lnTo>
                <a:close/>
              </a:path>
              <a:path w="2551429" h="450850">
                <a:moveTo>
                  <a:pt x="1318471" y="217621"/>
                </a:moveTo>
                <a:lnTo>
                  <a:pt x="1319440" y="218932"/>
                </a:lnTo>
                <a:lnTo>
                  <a:pt x="1320584" y="219582"/>
                </a:lnTo>
                <a:lnTo>
                  <a:pt x="1318471" y="217621"/>
                </a:lnTo>
                <a:close/>
              </a:path>
              <a:path w="2551429" h="450850">
                <a:moveTo>
                  <a:pt x="2465108" y="215645"/>
                </a:moveTo>
                <a:lnTo>
                  <a:pt x="1317377" y="215645"/>
                </a:lnTo>
                <a:lnTo>
                  <a:pt x="1318044" y="217042"/>
                </a:lnTo>
                <a:lnTo>
                  <a:pt x="1318471" y="217621"/>
                </a:lnTo>
                <a:lnTo>
                  <a:pt x="1320584" y="219582"/>
                </a:lnTo>
                <a:lnTo>
                  <a:pt x="2477346" y="219582"/>
                </a:lnTo>
                <a:lnTo>
                  <a:pt x="2475268" y="218439"/>
                </a:lnTo>
                <a:lnTo>
                  <a:pt x="2472601" y="217677"/>
                </a:lnTo>
                <a:lnTo>
                  <a:pt x="2468791" y="216534"/>
                </a:lnTo>
                <a:lnTo>
                  <a:pt x="2467013" y="215900"/>
                </a:lnTo>
                <a:lnTo>
                  <a:pt x="2465108" y="215645"/>
                </a:lnTo>
                <a:close/>
              </a:path>
              <a:path w="2551429" h="450850">
                <a:moveTo>
                  <a:pt x="1233843" y="216280"/>
                </a:moveTo>
                <a:lnTo>
                  <a:pt x="1231840" y="218140"/>
                </a:lnTo>
                <a:lnTo>
                  <a:pt x="1231284" y="219005"/>
                </a:lnTo>
                <a:lnTo>
                  <a:pt x="1231703" y="218763"/>
                </a:lnTo>
                <a:lnTo>
                  <a:pt x="1233843" y="216280"/>
                </a:lnTo>
                <a:close/>
              </a:path>
              <a:path w="2551429" h="450850">
                <a:moveTo>
                  <a:pt x="1317028" y="216280"/>
                </a:moveTo>
                <a:lnTo>
                  <a:pt x="1319191" y="218790"/>
                </a:lnTo>
                <a:lnTo>
                  <a:pt x="1319440" y="218932"/>
                </a:lnTo>
                <a:lnTo>
                  <a:pt x="1318471" y="217621"/>
                </a:lnTo>
                <a:lnTo>
                  <a:pt x="1317028" y="216280"/>
                </a:lnTo>
                <a:close/>
              </a:path>
              <a:path w="2551429" h="450850">
                <a:moveTo>
                  <a:pt x="1314549" y="216149"/>
                </a:moveTo>
                <a:lnTo>
                  <a:pt x="1319191" y="218790"/>
                </a:lnTo>
                <a:lnTo>
                  <a:pt x="1317247" y="216534"/>
                </a:lnTo>
                <a:lnTo>
                  <a:pt x="1317028" y="216534"/>
                </a:lnTo>
                <a:lnTo>
                  <a:pt x="1314549" y="216149"/>
                </a:lnTo>
                <a:close/>
              </a:path>
              <a:path w="2551429" h="450850">
                <a:moveTo>
                  <a:pt x="1234661" y="216280"/>
                </a:moveTo>
                <a:lnTo>
                  <a:pt x="1233843" y="216280"/>
                </a:lnTo>
                <a:lnTo>
                  <a:pt x="1231703" y="218763"/>
                </a:lnTo>
                <a:lnTo>
                  <a:pt x="1235551" y="216534"/>
                </a:lnTo>
                <a:lnTo>
                  <a:pt x="1233843" y="216534"/>
                </a:lnTo>
                <a:lnTo>
                  <a:pt x="1234661" y="216280"/>
                </a:lnTo>
                <a:close/>
              </a:path>
              <a:path w="2551429" h="450850">
                <a:moveTo>
                  <a:pt x="1275372" y="0"/>
                </a:moveTo>
                <a:lnTo>
                  <a:pt x="1256195" y="40639"/>
                </a:lnTo>
                <a:lnTo>
                  <a:pt x="1255502" y="63245"/>
                </a:lnTo>
                <a:lnTo>
                  <a:pt x="1253508" y="101853"/>
                </a:lnTo>
                <a:lnTo>
                  <a:pt x="1248264" y="153797"/>
                </a:lnTo>
                <a:lnTo>
                  <a:pt x="1241209" y="192912"/>
                </a:lnTo>
                <a:lnTo>
                  <a:pt x="1231840" y="218140"/>
                </a:lnTo>
                <a:lnTo>
                  <a:pt x="1233843" y="216280"/>
                </a:lnTo>
                <a:lnTo>
                  <a:pt x="1234661" y="216280"/>
                </a:lnTo>
                <a:lnTo>
                  <a:pt x="1237526" y="215391"/>
                </a:lnTo>
                <a:lnTo>
                  <a:pt x="1274430" y="215391"/>
                </a:lnTo>
                <a:lnTo>
                  <a:pt x="1274680" y="214629"/>
                </a:lnTo>
                <a:lnTo>
                  <a:pt x="1275404" y="212010"/>
                </a:lnTo>
                <a:lnTo>
                  <a:pt x="1272705" y="202183"/>
                </a:lnTo>
                <a:lnTo>
                  <a:pt x="1269657" y="188848"/>
                </a:lnTo>
                <a:lnTo>
                  <a:pt x="1262545" y="141477"/>
                </a:lnTo>
                <a:lnTo>
                  <a:pt x="1257996" y="84327"/>
                </a:lnTo>
                <a:lnTo>
                  <a:pt x="1256568" y="40639"/>
                </a:lnTo>
                <a:lnTo>
                  <a:pt x="1256322" y="19176"/>
                </a:lnTo>
                <a:lnTo>
                  <a:pt x="1294423" y="19176"/>
                </a:lnTo>
                <a:lnTo>
                  <a:pt x="1294422" y="18922"/>
                </a:lnTo>
                <a:lnTo>
                  <a:pt x="1292856" y="11519"/>
                </a:lnTo>
                <a:lnTo>
                  <a:pt x="1288754" y="5508"/>
                </a:lnTo>
                <a:lnTo>
                  <a:pt x="1282724" y="1474"/>
                </a:lnTo>
                <a:lnTo>
                  <a:pt x="1275372" y="0"/>
                </a:lnTo>
                <a:close/>
              </a:path>
              <a:path w="2551429" h="450850">
                <a:moveTo>
                  <a:pt x="1317680" y="216280"/>
                </a:moveTo>
                <a:lnTo>
                  <a:pt x="1317028" y="216280"/>
                </a:lnTo>
                <a:lnTo>
                  <a:pt x="1318471" y="217621"/>
                </a:lnTo>
                <a:lnTo>
                  <a:pt x="1318044" y="217042"/>
                </a:lnTo>
                <a:lnTo>
                  <a:pt x="1317680" y="216280"/>
                </a:lnTo>
                <a:close/>
              </a:path>
              <a:path w="2551429" h="450850">
                <a:moveTo>
                  <a:pt x="1237526" y="215391"/>
                </a:moveTo>
                <a:lnTo>
                  <a:pt x="1233843" y="216534"/>
                </a:lnTo>
                <a:lnTo>
                  <a:pt x="1236217" y="216149"/>
                </a:lnTo>
                <a:lnTo>
                  <a:pt x="1237526" y="215391"/>
                </a:lnTo>
                <a:close/>
              </a:path>
              <a:path w="2551429" h="450850">
                <a:moveTo>
                  <a:pt x="1236199" y="216160"/>
                </a:moveTo>
                <a:lnTo>
                  <a:pt x="1233843" y="216534"/>
                </a:lnTo>
                <a:lnTo>
                  <a:pt x="1235551" y="216534"/>
                </a:lnTo>
                <a:lnTo>
                  <a:pt x="1236199" y="216160"/>
                </a:lnTo>
                <a:close/>
              </a:path>
              <a:path w="2551429" h="450850">
                <a:moveTo>
                  <a:pt x="1313218" y="215391"/>
                </a:moveTo>
                <a:lnTo>
                  <a:pt x="1314549" y="216149"/>
                </a:lnTo>
                <a:lnTo>
                  <a:pt x="1317028" y="216534"/>
                </a:lnTo>
                <a:lnTo>
                  <a:pt x="1313218" y="215391"/>
                </a:lnTo>
                <a:close/>
              </a:path>
              <a:path w="2551429" h="450850">
                <a:moveTo>
                  <a:pt x="1317256" y="215391"/>
                </a:moveTo>
                <a:lnTo>
                  <a:pt x="1313218" y="215391"/>
                </a:lnTo>
                <a:lnTo>
                  <a:pt x="1317028" y="216534"/>
                </a:lnTo>
                <a:lnTo>
                  <a:pt x="1317247" y="216534"/>
                </a:lnTo>
                <a:lnTo>
                  <a:pt x="1317028" y="216280"/>
                </a:lnTo>
                <a:lnTo>
                  <a:pt x="1317680" y="216280"/>
                </a:lnTo>
                <a:lnTo>
                  <a:pt x="1317256" y="215391"/>
                </a:lnTo>
                <a:close/>
              </a:path>
              <a:path w="2551429" h="450850">
                <a:moveTo>
                  <a:pt x="1274430" y="215391"/>
                </a:moveTo>
                <a:lnTo>
                  <a:pt x="1237526" y="215391"/>
                </a:lnTo>
                <a:lnTo>
                  <a:pt x="1236199" y="216160"/>
                </a:lnTo>
                <a:lnTo>
                  <a:pt x="1239431" y="215645"/>
                </a:lnTo>
                <a:lnTo>
                  <a:pt x="1274341" y="215645"/>
                </a:lnTo>
                <a:lnTo>
                  <a:pt x="1274430" y="215391"/>
                </a:lnTo>
                <a:close/>
              </a:path>
              <a:path w="2551429" h="450850">
                <a:moveTo>
                  <a:pt x="1313664" y="215645"/>
                </a:moveTo>
                <a:lnTo>
                  <a:pt x="1311313" y="215645"/>
                </a:lnTo>
                <a:lnTo>
                  <a:pt x="1314549" y="216149"/>
                </a:lnTo>
                <a:lnTo>
                  <a:pt x="1313664" y="215645"/>
                </a:lnTo>
                <a:close/>
              </a:path>
              <a:path w="2551429" h="450850">
                <a:moveTo>
                  <a:pt x="1294422" y="19176"/>
                </a:moveTo>
                <a:lnTo>
                  <a:pt x="1256322" y="19176"/>
                </a:lnTo>
                <a:lnTo>
                  <a:pt x="1256585" y="41655"/>
                </a:lnTo>
                <a:lnTo>
                  <a:pt x="1257996" y="84327"/>
                </a:lnTo>
                <a:lnTo>
                  <a:pt x="1260804" y="123697"/>
                </a:lnTo>
                <a:lnTo>
                  <a:pt x="1267207" y="175005"/>
                </a:lnTo>
                <a:lnTo>
                  <a:pt x="1275404" y="212010"/>
                </a:lnTo>
                <a:lnTo>
                  <a:pt x="1277912" y="202945"/>
                </a:lnTo>
                <a:lnTo>
                  <a:pt x="1286088" y="158622"/>
                </a:lnTo>
                <a:lnTo>
                  <a:pt x="1291517" y="104266"/>
                </a:lnTo>
                <a:lnTo>
                  <a:pt x="1293660" y="63245"/>
                </a:lnTo>
                <a:lnTo>
                  <a:pt x="1294422" y="19176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639951" y="5116448"/>
            <a:ext cx="68834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i="1" dirty="0">
                <a:solidFill>
                  <a:srgbClr val="FF0000"/>
                </a:solidFill>
                <a:latin typeface="맑은 고딕"/>
                <a:cs typeface="맑은 고딕"/>
              </a:rPr>
              <a:t>화면</a:t>
            </a:r>
            <a:r>
              <a:rPr sz="1200" b="1" i="1" spc="-90" dirty="0">
                <a:solidFill>
                  <a:srgbClr val="FF0000"/>
                </a:solidFill>
                <a:latin typeface="맑은 고딕"/>
                <a:cs typeface="맑은 고딕"/>
              </a:rPr>
              <a:t> </a:t>
            </a:r>
            <a:r>
              <a:rPr sz="1200" b="1" i="1" dirty="0">
                <a:solidFill>
                  <a:srgbClr val="FF0000"/>
                </a:solidFill>
                <a:latin typeface="맑은 고딕"/>
                <a:cs typeface="맑은 고딕"/>
              </a:rPr>
              <a:t>이동</a:t>
            </a:r>
            <a:endParaRPr sz="1200">
              <a:latin typeface="맑은 고딕"/>
              <a:cs typeface="맑은 고딕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4233671" y="950975"/>
            <a:ext cx="4158996" cy="71932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229100" y="946403"/>
            <a:ext cx="4168140" cy="728980"/>
          </a:xfrm>
          <a:custGeom>
            <a:avLst/>
            <a:gdLst/>
            <a:ahLst/>
            <a:cxnLst/>
            <a:rect l="l" t="t" r="r" b="b"/>
            <a:pathLst>
              <a:path w="4168140" h="728980">
                <a:moveTo>
                  <a:pt x="0" y="728472"/>
                </a:moveTo>
                <a:lnTo>
                  <a:pt x="4168140" y="728472"/>
                </a:lnTo>
                <a:lnTo>
                  <a:pt x="4168140" y="0"/>
                </a:lnTo>
                <a:lnTo>
                  <a:pt x="0" y="0"/>
                </a:lnTo>
                <a:lnTo>
                  <a:pt x="0" y="728472"/>
                </a:lnTo>
                <a:close/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335773" y="918210"/>
            <a:ext cx="288290" cy="288290"/>
          </a:xfrm>
          <a:custGeom>
            <a:avLst/>
            <a:gdLst/>
            <a:ahLst/>
            <a:cxnLst/>
            <a:rect l="l" t="t" r="r" b="b"/>
            <a:pathLst>
              <a:path w="288290" h="288290">
                <a:moveTo>
                  <a:pt x="0" y="144017"/>
                </a:moveTo>
                <a:lnTo>
                  <a:pt x="7345" y="98511"/>
                </a:lnTo>
                <a:lnTo>
                  <a:pt x="27797" y="58978"/>
                </a:lnTo>
                <a:lnTo>
                  <a:pt x="58978" y="27797"/>
                </a:lnTo>
                <a:lnTo>
                  <a:pt x="98511" y="7345"/>
                </a:lnTo>
                <a:lnTo>
                  <a:pt x="144018" y="0"/>
                </a:lnTo>
                <a:lnTo>
                  <a:pt x="189524" y="7345"/>
                </a:lnTo>
                <a:lnTo>
                  <a:pt x="229057" y="27797"/>
                </a:lnTo>
                <a:lnTo>
                  <a:pt x="260238" y="58978"/>
                </a:lnTo>
                <a:lnTo>
                  <a:pt x="280690" y="98511"/>
                </a:lnTo>
                <a:lnTo>
                  <a:pt x="288035" y="144017"/>
                </a:lnTo>
                <a:lnTo>
                  <a:pt x="280690" y="189524"/>
                </a:lnTo>
                <a:lnTo>
                  <a:pt x="260238" y="229057"/>
                </a:lnTo>
                <a:lnTo>
                  <a:pt x="229057" y="260238"/>
                </a:lnTo>
                <a:lnTo>
                  <a:pt x="189524" y="280690"/>
                </a:lnTo>
                <a:lnTo>
                  <a:pt x="144018" y="288036"/>
                </a:lnTo>
                <a:lnTo>
                  <a:pt x="98511" y="280690"/>
                </a:lnTo>
                <a:lnTo>
                  <a:pt x="58978" y="260238"/>
                </a:lnTo>
                <a:lnTo>
                  <a:pt x="27797" y="229057"/>
                </a:lnTo>
                <a:lnTo>
                  <a:pt x="7345" y="189524"/>
                </a:lnTo>
                <a:lnTo>
                  <a:pt x="0" y="144017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7405496" y="906602"/>
            <a:ext cx="15176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0000"/>
                </a:solidFill>
                <a:latin typeface="맑은 고딕"/>
                <a:cs typeface="맑은 고딕"/>
              </a:rPr>
              <a:t>6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5026914" y="913638"/>
            <a:ext cx="288290" cy="288290"/>
          </a:xfrm>
          <a:custGeom>
            <a:avLst/>
            <a:gdLst/>
            <a:ahLst/>
            <a:cxnLst/>
            <a:rect l="l" t="t" r="r" b="b"/>
            <a:pathLst>
              <a:path w="288289" h="288290">
                <a:moveTo>
                  <a:pt x="0" y="144017"/>
                </a:moveTo>
                <a:lnTo>
                  <a:pt x="7345" y="98511"/>
                </a:lnTo>
                <a:lnTo>
                  <a:pt x="27797" y="58978"/>
                </a:lnTo>
                <a:lnTo>
                  <a:pt x="58978" y="27797"/>
                </a:lnTo>
                <a:lnTo>
                  <a:pt x="98511" y="7345"/>
                </a:lnTo>
                <a:lnTo>
                  <a:pt x="144018" y="0"/>
                </a:lnTo>
                <a:lnTo>
                  <a:pt x="189524" y="7345"/>
                </a:lnTo>
                <a:lnTo>
                  <a:pt x="229057" y="27797"/>
                </a:lnTo>
                <a:lnTo>
                  <a:pt x="260238" y="58978"/>
                </a:lnTo>
                <a:lnTo>
                  <a:pt x="280690" y="98511"/>
                </a:lnTo>
                <a:lnTo>
                  <a:pt x="288036" y="144017"/>
                </a:lnTo>
                <a:lnTo>
                  <a:pt x="280690" y="189524"/>
                </a:lnTo>
                <a:lnTo>
                  <a:pt x="260238" y="229057"/>
                </a:lnTo>
                <a:lnTo>
                  <a:pt x="229057" y="260238"/>
                </a:lnTo>
                <a:lnTo>
                  <a:pt x="189524" y="280690"/>
                </a:lnTo>
                <a:lnTo>
                  <a:pt x="144018" y="288036"/>
                </a:lnTo>
                <a:lnTo>
                  <a:pt x="98511" y="280690"/>
                </a:lnTo>
                <a:lnTo>
                  <a:pt x="58978" y="260238"/>
                </a:lnTo>
                <a:lnTo>
                  <a:pt x="27797" y="229057"/>
                </a:lnTo>
                <a:lnTo>
                  <a:pt x="7345" y="189524"/>
                </a:lnTo>
                <a:lnTo>
                  <a:pt x="0" y="144017"/>
                </a:lnTo>
                <a:close/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5095113" y="901953"/>
            <a:ext cx="1517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0000"/>
                </a:solidFill>
                <a:latin typeface="맑은 고딕"/>
                <a:cs typeface="맑은 고딕"/>
              </a:rPr>
              <a:t>1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5453634" y="904494"/>
            <a:ext cx="288290" cy="288290"/>
          </a:xfrm>
          <a:custGeom>
            <a:avLst/>
            <a:gdLst/>
            <a:ahLst/>
            <a:cxnLst/>
            <a:rect l="l" t="t" r="r" b="b"/>
            <a:pathLst>
              <a:path w="288289" h="288290">
                <a:moveTo>
                  <a:pt x="0" y="144017"/>
                </a:moveTo>
                <a:lnTo>
                  <a:pt x="7345" y="98511"/>
                </a:lnTo>
                <a:lnTo>
                  <a:pt x="27797" y="58978"/>
                </a:lnTo>
                <a:lnTo>
                  <a:pt x="58978" y="27797"/>
                </a:lnTo>
                <a:lnTo>
                  <a:pt x="98511" y="7345"/>
                </a:lnTo>
                <a:lnTo>
                  <a:pt x="144017" y="0"/>
                </a:lnTo>
                <a:lnTo>
                  <a:pt x="189524" y="7345"/>
                </a:lnTo>
                <a:lnTo>
                  <a:pt x="229057" y="27797"/>
                </a:lnTo>
                <a:lnTo>
                  <a:pt x="260238" y="58978"/>
                </a:lnTo>
                <a:lnTo>
                  <a:pt x="280690" y="98511"/>
                </a:lnTo>
                <a:lnTo>
                  <a:pt x="288036" y="144017"/>
                </a:lnTo>
                <a:lnTo>
                  <a:pt x="280690" y="189524"/>
                </a:lnTo>
                <a:lnTo>
                  <a:pt x="260238" y="229057"/>
                </a:lnTo>
                <a:lnTo>
                  <a:pt x="229057" y="260238"/>
                </a:lnTo>
                <a:lnTo>
                  <a:pt x="189524" y="280690"/>
                </a:lnTo>
                <a:lnTo>
                  <a:pt x="144017" y="288035"/>
                </a:lnTo>
                <a:lnTo>
                  <a:pt x="98511" y="280690"/>
                </a:lnTo>
                <a:lnTo>
                  <a:pt x="58978" y="260238"/>
                </a:lnTo>
                <a:lnTo>
                  <a:pt x="27797" y="229057"/>
                </a:lnTo>
                <a:lnTo>
                  <a:pt x="7345" y="189524"/>
                </a:lnTo>
                <a:lnTo>
                  <a:pt x="0" y="144017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936741" y="904494"/>
            <a:ext cx="288290" cy="288290"/>
          </a:xfrm>
          <a:custGeom>
            <a:avLst/>
            <a:gdLst/>
            <a:ahLst/>
            <a:cxnLst/>
            <a:rect l="l" t="t" r="r" b="b"/>
            <a:pathLst>
              <a:path w="288289" h="288290">
                <a:moveTo>
                  <a:pt x="0" y="144017"/>
                </a:moveTo>
                <a:lnTo>
                  <a:pt x="7345" y="98511"/>
                </a:lnTo>
                <a:lnTo>
                  <a:pt x="27797" y="58978"/>
                </a:lnTo>
                <a:lnTo>
                  <a:pt x="58978" y="27797"/>
                </a:lnTo>
                <a:lnTo>
                  <a:pt x="98511" y="7345"/>
                </a:lnTo>
                <a:lnTo>
                  <a:pt x="144018" y="0"/>
                </a:lnTo>
                <a:lnTo>
                  <a:pt x="189524" y="7345"/>
                </a:lnTo>
                <a:lnTo>
                  <a:pt x="229057" y="27797"/>
                </a:lnTo>
                <a:lnTo>
                  <a:pt x="260238" y="58978"/>
                </a:lnTo>
                <a:lnTo>
                  <a:pt x="280690" y="98511"/>
                </a:lnTo>
                <a:lnTo>
                  <a:pt x="288036" y="144017"/>
                </a:lnTo>
                <a:lnTo>
                  <a:pt x="280690" y="189524"/>
                </a:lnTo>
                <a:lnTo>
                  <a:pt x="260238" y="229057"/>
                </a:lnTo>
                <a:lnTo>
                  <a:pt x="229057" y="260238"/>
                </a:lnTo>
                <a:lnTo>
                  <a:pt x="189524" y="280690"/>
                </a:lnTo>
                <a:lnTo>
                  <a:pt x="144018" y="288035"/>
                </a:lnTo>
                <a:lnTo>
                  <a:pt x="98511" y="280690"/>
                </a:lnTo>
                <a:lnTo>
                  <a:pt x="58978" y="260238"/>
                </a:lnTo>
                <a:lnTo>
                  <a:pt x="27797" y="229057"/>
                </a:lnTo>
                <a:lnTo>
                  <a:pt x="7345" y="189524"/>
                </a:lnTo>
                <a:lnTo>
                  <a:pt x="0" y="144017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393941" y="901446"/>
            <a:ext cx="288290" cy="288290"/>
          </a:xfrm>
          <a:custGeom>
            <a:avLst/>
            <a:gdLst/>
            <a:ahLst/>
            <a:cxnLst/>
            <a:rect l="l" t="t" r="r" b="b"/>
            <a:pathLst>
              <a:path w="288290" h="288290">
                <a:moveTo>
                  <a:pt x="0" y="144017"/>
                </a:moveTo>
                <a:lnTo>
                  <a:pt x="7345" y="98511"/>
                </a:lnTo>
                <a:lnTo>
                  <a:pt x="27797" y="58978"/>
                </a:lnTo>
                <a:lnTo>
                  <a:pt x="58978" y="27797"/>
                </a:lnTo>
                <a:lnTo>
                  <a:pt x="98511" y="7345"/>
                </a:lnTo>
                <a:lnTo>
                  <a:pt x="144017" y="0"/>
                </a:lnTo>
                <a:lnTo>
                  <a:pt x="189524" y="7345"/>
                </a:lnTo>
                <a:lnTo>
                  <a:pt x="229057" y="27797"/>
                </a:lnTo>
                <a:lnTo>
                  <a:pt x="260238" y="58978"/>
                </a:lnTo>
                <a:lnTo>
                  <a:pt x="280690" y="98511"/>
                </a:lnTo>
                <a:lnTo>
                  <a:pt x="288036" y="144017"/>
                </a:lnTo>
                <a:lnTo>
                  <a:pt x="280690" y="189524"/>
                </a:lnTo>
                <a:lnTo>
                  <a:pt x="260238" y="229057"/>
                </a:lnTo>
                <a:lnTo>
                  <a:pt x="229057" y="260238"/>
                </a:lnTo>
                <a:lnTo>
                  <a:pt x="189524" y="280690"/>
                </a:lnTo>
                <a:lnTo>
                  <a:pt x="144017" y="288036"/>
                </a:lnTo>
                <a:lnTo>
                  <a:pt x="98511" y="280690"/>
                </a:lnTo>
                <a:lnTo>
                  <a:pt x="58978" y="260238"/>
                </a:lnTo>
                <a:lnTo>
                  <a:pt x="27797" y="229057"/>
                </a:lnTo>
                <a:lnTo>
                  <a:pt x="7345" y="189524"/>
                </a:lnTo>
                <a:lnTo>
                  <a:pt x="0" y="144017"/>
                </a:lnTo>
                <a:close/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878573" y="909066"/>
            <a:ext cx="288290" cy="288290"/>
          </a:xfrm>
          <a:custGeom>
            <a:avLst/>
            <a:gdLst/>
            <a:ahLst/>
            <a:cxnLst/>
            <a:rect l="l" t="t" r="r" b="b"/>
            <a:pathLst>
              <a:path w="288290" h="288290">
                <a:moveTo>
                  <a:pt x="0" y="144018"/>
                </a:moveTo>
                <a:lnTo>
                  <a:pt x="7345" y="98511"/>
                </a:lnTo>
                <a:lnTo>
                  <a:pt x="27797" y="58978"/>
                </a:lnTo>
                <a:lnTo>
                  <a:pt x="58978" y="27797"/>
                </a:lnTo>
                <a:lnTo>
                  <a:pt x="98511" y="7345"/>
                </a:lnTo>
                <a:lnTo>
                  <a:pt x="144018" y="0"/>
                </a:lnTo>
                <a:lnTo>
                  <a:pt x="189524" y="7345"/>
                </a:lnTo>
                <a:lnTo>
                  <a:pt x="229057" y="27797"/>
                </a:lnTo>
                <a:lnTo>
                  <a:pt x="260238" y="58978"/>
                </a:lnTo>
                <a:lnTo>
                  <a:pt x="280690" y="98511"/>
                </a:lnTo>
                <a:lnTo>
                  <a:pt x="288035" y="144018"/>
                </a:lnTo>
                <a:lnTo>
                  <a:pt x="280690" y="189524"/>
                </a:lnTo>
                <a:lnTo>
                  <a:pt x="260238" y="229057"/>
                </a:lnTo>
                <a:lnTo>
                  <a:pt x="229057" y="260238"/>
                </a:lnTo>
                <a:lnTo>
                  <a:pt x="189524" y="280690"/>
                </a:lnTo>
                <a:lnTo>
                  <a:pt x="144018" y="288036"/>
                </a:lnTo>
                <a:lnTo>
                  <a:pt x="98511" y="280690"/>
                </a:lnTo>
                <a:lnTo>
                  <a:pt x="58978" y="260238"/>
                </a:lnTo>
                <a:lnTo>
                  <a:pt x="27797" y="229057"/>
                </a:lnTo>
                <a:lnTo>
                  <a:pt x="7345" y="189524"/>
                </a:lnTo>
                <a:lnTo>
                  <a:pt x="0" y="144018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>
            <a:spLocks noGrp="1"/>
          </p:cNvSpPr>
          <p:nvPr>
            <p:ph type="title"/>
          </p:nvPr>
        </p:nvSpPr>
        <p:spPr>
          <a:xfrm>
            <a:off x="5522467" y="898652"/>
            <a:ext cx="15773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94665" algn="l"/>
                <a:tab pos="951865" algn="l"/>
                <a:tab pos="1437640" algn="l"/>
              </a:tabLst>
            </a:pPr>
            <a:r>
              <a:rPr sz="2700" baseline="1543" dirty="0">
                <a:solidFill>
                  <a:srgbClr val="FF0000"/>
                </a:solidFill>
              </a:rPr>
              <a:t>2	3	4	</a:t>
            </a:r>
            <a:r>
              <a:rPr sz="1800" dirty="0">
                <a:solidFill>
                  <a:srgbClr val="FF0000"/>
                </a:solidFill>
              </a:rPr>
              <a:t>5</a:t>
            </a:r>
            <a:endParaRPr sz="1800"/>
          </a:p>
        </p:txBody>
      </p:sp>
      <p:sp>
        <p:nvSpPr>
          <p:cNvPr id="25" name="object 25"/>
          <p:cNvSpPr txBox="1"/>
          <p:nvPr/>
        </p:nvSpPr>
        <p:spPr>
          <a:xfrm>
            <a:off x="4301997" y="1740788"/>
            <a:ext cx="4175760" cy="448056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81915" indent="-342900" algn="just">
              <a:lnSpc>
                <a:spcPct val="100000"/>
              </a:lnSpc>
              <a:spcBef>
                <a:spcPts val="105"/>
              </a:spcBef>
            </a:pPr>
            <a:r>
              <a:rPr sz="1400" b="1" i="1" dirty="0">
                <a:latin typeface="맑은 고딕"/>
                <a:cs typeface="맑은 고딕"/>
              </a:rPr>
              <a:t>① 전체문제 </a:t>
            </a:r>
            <a:r>
              <a:rPr sz="1400" b="1" dirty="0">
                <a:latin typeface="맑은 고딕"/>
                <a:cs typeface="맑은 고딕"/>
              </a:rPr>
              <a:t>: </a:t>
            </a:r>
            <a:r>
              <a:rPr sz="1400" dirty="0">
                <a:latin typeface="맑은 고딕"/>
                <a:cs typeface="맑은 고딕"/>
              </a:rPr>
              <a:t>전체 문제 화면으로 이동할 수 있습  니다. (전체 문제 화면에서는 답안 제출 및</a:t>
            </a:r>
            <a:r>
              <a:rPr sz="1400" spc="-135" dirty="0">
                <a:latin typeface="맑은 고딕"/>
                <a:cs typeface="맑은 고딕"/>
              </a:rPr>
              <a:t> </a:t>
            </a:r>
            <a:r>
              <a:rPr sz="1400" dirty="0">
                <a:latin typeface="맑은 고딕"/>
                <a:cs typeface="맑은 고딕"/>
              </a:rPr>
              <a:t>특정  번호의 문제로 이동이</a:t>
            </a:r>
            <a:r>
              <a:rPr sz="1400" spc="-60" dirty="0">
                <a:latin typeface="맑은 고딕"/>
                <a:cs typeface="맑은 고딕"/>
              </a:rPr>
              <a:t> </a:t>
            </a:r>
            <a:r>
              <a:rPr sz="1400" dirty="0">
                <a:latin typeface="맑은 고딕"/>
                <a:cs typeface="맑은 고딕"/>
              </a:rPr>
              <a:t>가능합니다)</a:t>
            </a:r>
            <a:endParaRPr sz="1400">
              <a:latin typeface="맑은 고딕"/>
              <a:cs typeface="맑은 고딕"/>
            </a:endParaRPr>
          </a:p>
          <a:p>
            <a:pPr marL="366395" marR="57150" indent="-342900" algn="just">
              <a:lnSpc>
                <a:spcPct val="150000"/>
              </a:lnSpc>
              <a:spcBef>
                <a:spcPts val="520"/>
              </a:spcBef>
            </a:pPr>
            <a:r>
              <a:rPr sz="1400" b="1" i="1" dirty="0">
                <a:latin typeface="맑은 고딕"/>
                <a:cs typeface="맑은 고딕"/>
              </a:rPr>
              <a:t>② 안푼문제 </a:t>
            </a:r>
            <a:r>
              <a:rPr sz="1400" b="1" dirty="0">
                <a:latin typeface="맑은 고딕"/>
                <a:cs typeface="맑은 고딕"/>
              </a:rPr>
              <a:t>: </a:t>
            </a:r>
            <a:r>
              <a:rPr sz="1400" dirty="0">
                <a:latin typeface="맑은 고딕"/>
                <a:cs typeface="맑은 고딕"/>
              </a:rPr>
              <a:t>풀지 않은 문제 중 가장 빠른 번호의  문제로</a:t>
            </a:r>
            <a:r>
              <a:rPr sz="1400" spc="-20" dirty="0">
                <a:latin typeface="맑은 고딕"/>
                <a:cs typeface="맑은 고딕"/>
              </a:rPr>
              <a:t> </a:t>
            </a:r>
            <a:r>
              <a:rPr sz="1400" dirty="0">
                <a:latin typeface="맑은 고딕"/>
                <a:cs typeface="맑은 고딕"/>
              </a:rPr>
              <a:t>이동합니다.</a:t>
            </a:r>
            <a:endParaRPr sz="1400">
              <a:latin typeface="맑은 고딕"/>
              <a:cs typeface="맑은 고딕"/>
            </a:endParaRPr>
          </a:p>
          <a:p>
            <a:pPr marL="366395" marR="53975" indent="-342900" algn="just">
              <a:lnSpc>
                <a:spcPct val="150000"/>
              </a:lnSpc>
              <a:spcBef>
                <a:spcPts val="434"/>
              </a:spcBef>
            </a:pPr>
            <a:r>
              <a:rPr sz="1400" b="1" i="1" dirty="0">
                <a:latin typeface="맑은 고딕"/>
                <a:cs typeface="맑은 고딕"/>
              </a:rPr>
              <a:t>③ 체크표시 </a:t>
            </a:r>
            <a:r>
              <a:rPr sz="1400" b="1" dirty="0">
                <a:latin typeface="맑은 고딕"/>
                <a:cs typeface="맑은 고딕"/>
              </a:rPr>
              <a:t>: </a:t>
            </a:r>
            <a:r>
              <a:rPr sz="1400" dirty="0">
                <a:latin typeface="맑은 고딕"/>
                <a:cs typeface="맑은 고딕"/>
              </a:rPr>
              <a:t>문제풀이 중 다시 보고 싶을 때 사용  하며, 버튼을 클릭하면 문제번호 위에</a:t>
            </a:r>
            <a:r>
              <a:rPr sz="1400" spc="-130" dirty="0">
                <a:latin typeface="맑은 고딕"/>
                <a:cs typeface="맑은 고딕"/>
              </a:rPr>
              <a:t> </a:t>
            </a:r>
            <a:r>
              <a:rPr sz="1400" dirty="0">
                <a:latin typeface="맑은 고딕"/>
                <a:cs typeface="맑은 고딕"/>
              </a:rPr>
              <a:t>‘V’체크가  되고, 전체문제에서 ‘V’체크한 문제만 모아서</a:t>
            </a:r>
            <a:r>
              <a:rPr sz="1400" spc="-130" dirty="0">
                <a:latin typeface="맑은 고딕"/>
                <a:cs typeface="맑은 고딕"/>
              </a:rPr>
              <a:t> </a:t>
            </a:r>
            <a:r>
              <a:rPr sz="1400" dirty="0">
                <a:latin typeface="맑은 고딕"/>
                <a:cs typeface="맑은 고딕"/>
              </a:rPr>
              <a:t>다  시 풀 수</a:t>
            </a:r>
            <a:r>
              <a:rPr sz="1400" spc="-45" dirty="0">
                <a:latin typeface="맑은 고딕"/>
                <a:cs typeface="맑은 고딕"/>
              </a:rPr>
              <a:t> </a:t>
            </a:r>
            <a:r>
              <a:rPr sz="1400" dirty="0">
                <a:latin typeface="맑은 고딕"/>
                <a:cs typeface="맑은 고딕"/>
              </a:rPr>
              <a:t>있습니다.</a:t>
            </a:r>
            <a:endParaRPr sz="1400">
              <a:latin typeface="맑은 고딕"/>
              <a:cs typeface="맑은 고딕"/>
            </a:endParaRPr>
          </a:p>
          <a:p>
            <a:pPr marL="355600" marR="130810" indent="-342900">
              <a:lnSpc>
                <a:spcPct val="150100"/>
              </a:lnSpc>
              <a:spcBef>
                <a:spcPts val="495"/>
              </a:spcBef>
              <a:tabLst>
                <a:tab pos="354965" algn="l"/>
              </a:tabLst>
            </a:pPr>
            <a:r>
              <a:rPr sz="1400" b="1" i="1" dirty="0">
                <a:latin typeface="맑은 고딕"/>
                <a:cs typeface="맑은 고딕"/>
              </a:rPr>
              <a:t>④	밑줄 </a:t>
            </a:r>
            <a:r>
              <a:rPr sz="1400" b="1" dirty="0">
                <a:latin typeface="맑은 고딕"/>
                <a:cs typeface="맑은 고딕"/>
              </a:rPr>
              <a:t>: </a:t>
            </a:r>
            <a:r>
              <a:rPr sz="1400" dirty="0">
                <a:latin typeface="맑은 고딕"/>
                <a:cs typeface="맑은 고딕"/>
              </a:rPr>
              <a:t>손을 이용하여 자유롭게 태블릿 화면</a:t>
            </a:r>
            <a:r>
              <a:rPr sz="1400" spc="-145" dirty="0">
                <a:latin typeface="맑은 고딕"/>
                <a:cs typeface="맑은 고딕"/>
              </a:rPr>
              <a:t> </a:t>
            </a:r>
            <a:r>
              <a:rPr sz="1400" dirty="0">
                <a:latin typeface="맑은 고딕"/>
                <a:cs typeface="맑은 고딕"/>
              </a:rPr>
              <a:t>위  에 메모 할 수 있는</a:t>
            </a:r>
            <a:r>
              <a:rPr sz="1400" spc="-75" dirty="0">
                <a:latin typeface="맑은 고딕"/>
                <a:cs typeface="맑은 고딕"/>
              </a:rPr>
              <a:t> </a:t>
            </a:r>
            <a:r>
              <a:rPr sz="1400" dirty="0">
                <a:latin typeface="맑은 고딕"/>
                <a:cs typeface="맑은 고딕"/>
              </a:rPr>
              <a:t>기능입니다.</a:t>
            </a:r>
            <a:endParaRPr sz="1400">
              <a:latin typeface="맑은 고딕"/>
              <a:cs typeface="맑은 고딕"/>
            </a:endParaRPr>
          </a:p>
          <a:p>
            <a:pPr marL="365760" marR="5080" indent="-342900" algn="just">
              <a:lnSpc>
                <a:spcPct val="150000"/>
              </a:lnSpc>
              <a:spcBef>
                <a:spcPts val="290"/>
              </a:spcBef>
            </a:pPr>
            <a:r>
              <a:rPr sz="1400" b="1" i="1" dirty="0">
                <a:latin typeface="맑은 고딕"/>
                <a:cs typeface="맑은 고딕"/>
              </a:rPr>
              <a:t>⑤ 메모장 </a:t>
            </a:r>
            <a:r>
              <a:rPr sz="1400" b="1" dirty="0">
                <a:latin typeface="맑은 고딕"/>
                <a:cs typeface="맑은 고딕"/>
              </a:rPr>
              <a:t>: </a:t>
            </a:r>
            <a:r>
              <a:rPr sz="1400" dirty="0">
                <a:latin typeface="맑은 고딕"/>
                <a:cs typeface="맑은 고딕"/>
              </a:rPr>
              <a:t>태블릿 키보드를 이용하여 메모를 남길  수</a:t>
            </a:r>
            <a:r>
              <a:rPr sz="1400" spc="-20" dirty="0">
                <a:latin typeface="맑은 고딕"/>
                <a:cs typeface="맑은 고딕"/>
              </a:rPr>
              <a:t> </a:t>
            </a:r>
            <a:r>
              <a:rPr sz="1400" dirty="0">
                <a:latin typeface="맑은 고딕"/>
                <a:cs typeface="맑은 고딕"/>
              </a:rPr>
              <a:t>있습니다.</a:t>
            </a:r>
            <a:endParaRPr sz="140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1405"/>
              </a:spcBef>
              <a:tabLst>
                <a:tab pos="354965" algn="l"/>
              </a:tabLst>
            </a:pPr>
            <a:r>
              <a:rPr sz="1400" b="1" i="1" spc="0" dirty="0">
                <a:latin typeface="맑은 고딕"/>
                <a:cs typeface="맑은 고딕"/>
              </a:rPr>
              <a:t>⑥	</a:t>
            </a:r>
            <a:r>
              <a:rPr sz="1400" b="1" i="1" dirty="0">
                <a:latin typeface="맑은 고딕"/>
                <a:cs typeface="맑은 고딕"/>
              </a:rPr>
              <a:t>계산기</a:t>
            </a:r>
            <a:r>
              <a:rPr sz="1400" b="1" dirty="0">
                <a:latin typeface="맑은 고딕"/>
                <a:cs typeface="맑은 고딕"/>
              </a:rPr>
              <a:t>(</a:t>
            </a:r>
            <a:r>
              <a:rPr sz="1400" b="1" i="1" dirty="0">
                <a:latin typeface="맑은 고딕"/>
                <a:cs typeface="맑은 고딕"/>
              </a:rPr>
              <a:t>옵션</a:t>
            </a:r>
            <a:r>
              <a:rPr sz="1400" b="1" dirty="0">
                <a:latin typeface="맑은 고딕"/>
                <a:cs typeface="맑은 고딕"/>
              </a:rPr>
              <a:t>) : </a:t>
            </a:r>
            <a:r>
              <a:rPr sz="1400" dirty="0">
                <a:latin typeface="맑은 고딕"/>
                <a:cs typeface="맑은 고딕"/>
              </a:rPr>
              <a:t>계산기를 이용할 </a:t>
            </a:r>
            <a:r>
              <a:rPr sz="1400" spc="0" dirty="0">
                <a:latin typeface="맑은 고딕"/>
                <a:cs typeface="맑은 고딕"/>
              </a:rPr>
              <a:t>수</a:t>
            </a:r>
            <a:r>
              <a:rPr sz="1400" spc="-140" dirty="0">
                <a:latin typeface="맑은 고딕"/>
                <a:cs typeface="맑은 고딕"/>
              </a:rPr>
              <a:t> </a:t>
            </a:r>
            <a:r>
              <a:rPr sz="1400" dirty="0">
                <a:latin typeface="맑은 고딕"/>
                <a:cs typeface="맑은 고딕"/>
              </a:rPr>
              <a:t>있습니다.</a:t>
            </a:r>
            <a:endParaRPr sz="1400">
              <a:latin typeface="맑은 고딕"/>
              <a:cs typeface="맑은 고딕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563880" y="3974591"/>
            <a:ext cx="310895" cy="31089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3923" y="882396"/>
            <a:ext cx="8891016" cy="57957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9831" y="908303"/>
            <a:ext cx="8784590" cy="5689600"/>
          </a:xfrm>
          <a:custGeom>
            <a:avLst/>
            <a:gdLst/>
            <a:ahLst/>
            <a:cxnLst/>
            <a:rect l="l" t="t" r="r" b="b"/>
            <a:pathLst>
              <a:path w="8784590" h="5689600">
                <a:moveTo>
                  <a:pt x="8690483" y="0"/>
                </a:moveTo>
                <a:lnTo>
                  <a:pt x="93865" y="0"/>
                </a:lnTo>
                <a:lnTo>
                  <a:pt x="57328" y="7377"/>
                </a:lnTo>
                <a:lnTo>
                  <a:pt x="27492" y="27495"/>
                </a:lnTo>
                <a:lnTo>
                  <a:pt x="7376" y="57328"/>
                </a:lnTo>
                <a:lnTo>
                  <a:pt x="0" y="93853"/>
                </a:lnTo>
                <a:lnTo>
                  <a:pt x="0" y="5595226"/>
                </a:lnTo>
                <a:lnTo>
                  <a:pt x="7376" y="5631763"/>
                </a:lnTo>
                <a:lnTo>
                  <a:pt x="27492" y="5661599"/>
                </a:lnTo>
                <a:lnTo>
                  <a:pt x="57328" y="5681715"/>
                </a:lnTo>
                <a:lnTo>
                  <a:pt x="93865" y="5689092"/>
                </a:lnTo>
                <a:lnTo>
                  <a:pt x="8690483" y="5689092"/>
                </a:lnTo>
                <a:lnTo>
                  <a:pt x="8727007" y="5681715"/>
                </a:lnTo>
                <a:lnTo>
                  <a:pt x="8756840" y="5661599"/>
                </a:lnTo>
                <a:lnTo>
                  <a:pt x="8776958" y="5631763"/>
                </a:lnTo>
                <a:lnTo>
                  <a:pt x="8784336" y="5595226"/>
                </a:lnTo>
                <a:lnTo>
                  <a:pt x="8784336" y="93853"/>
                </a:lnTo>
                <a:lnTo>
                  <a:pt x="8776958" y="57328"/>
                </a:lnTo>
                <a:lnTo>
                  <a:pt x="8756840" y="27495"/>
                </a:lnTo>
                <a:lnTo>
                  <a:pt x="8727007" y="7377"/>
                </a:lnTo>
                <a:lnTo>
                  <a:pt x="869048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22504" y="233172"/>
            <a:ext cx="1985772" cy="5486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331720" y="233172"/>
            <a:ext cx="1036319" cy="5547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445764" y="233172"/>
            <a:ext cx="1511808" cy="5547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626358" y="5549900"/>
            <a:ext cx="115506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i="1" dirty="0">
                <a:latin typeface="맑은 고딕"/>
                <a:cs typeface="맑은 고딕"/>
              </a:rPr>
              <a:t>오답체크</a:t>
            </a:r>
            <a:r>
              <a:rPr sz="1400" b="1" i="1" spc="-95" dirty="0">
                <a:latin typeface="맑은 고딕"/>
                <a:cs typeface="맑은 고딕"/>
              </a:rPr>
              <a:t> </a:t>
            </a:r>
            <a:r>
              <a:rPr sz="1400" b="1" i="1" dirty="0">
                <a:latin typeface="맑은 고딕"/>
                <a:cs typeface="맑은 고딕"/>
              </a:rPr>
              <a:t>기능</a:t>
            </a:r>
            <a:endParaRPr sz="1400">
              <a:latin typeface="맑은 고딕"/>
              <a:cs typeface="맑은 고딕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684276" y="4754879"/>
            <a:ext cx="3599688" cy="40233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31291" y="1091183"/>
            <a:ext cx="3960876" cy="356158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751832" y="1091183"/>
            <a:ext cx="3960875" cy="354482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931664" y="4754879"/>
            <a:ext cx="3601212" cy="40233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987290" y="2277617"/>
            <a:ext cx="3546475" cy="360045"/>
          </a:xfrm>
          <a:custGeom>
            <a:avLst/>
            <a:gdLst/>
            <a:ahLst/>
            <a:cxnLst/>
            <a:rect l="l" t="t" r="r" b="b"/>
            <a:pathLst>
              <a:path w="3546475" h="360044">
                <a:moveTo>
                  <a:pt x="0" y="359663"/>
                </a:moveTo>
                <a:lnTo>
                  <a:pt x="3546348" y="359663"/>
                </a:lnTo>
                <a:lnTo>
                  <a:pt x="3546348" y="0"/>
                </a:lnTo>
                <a:lnTo>
                  <a:pt x="0" y="0"/>
                </a:lnTo>
                <a:lnTo>
                  <a:pt x="0" y="359663"/>
                </a:lnTo>
                <a:close/>
              </a:path>
            </a:pathLst>
          </a:custGeom>
          <a:ln w="38100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3923" y="943354"/>
            <a:ext cx="8891016" cy="57942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9831" y="969263"/>
            <a:ext cx="8784590" cy="5687695"/>
          </a:xfrm>
          <a:custGeom>
            <a:avLst/>
            <a:gdLst/>
            <a:ahLst/>
            <a:cxnLst/>
            <a:rect l="l" t="t" r="r" b="b"/>
            <a:pathLst>
              <a:path w="8784590" h="5687695">
                <a:moveTo>
                  <a:pt x="8690483" y="0"/>
                </a:moveTo>
                <a:lnTo>
                  <a:pt x="93853" y="0"/>
                </a:lnTo>
                <a:lnTo>
                  <a:pt x="57317" y="7377"/>
                </a:lnTo>
                <a:lnTo>
                  <a:pt x="27485" y="27495"/>
                </a:lnTo>
                <a:lnTo>
                  <a:pt x="7374" y="57328"/>
                </a:lnTo>
                <a:lnTo>
                  <a:pt x="0" y="93852"/>
                </a:lnTo>
                <a:lnTo>
                  <a:pt x="0" y="5593715"/>
                </a:lnTo>
                <a:lnTo>
                  <a:pt x="7374" y="5630250"/>
                </a:lnTo>
                <a:lnTo>
                  <a:pt x="27485" y="5660082"/>
                </a:lnTo>
                <a:lnTo>
                  <a:pt x="57317" y="5680193"/>
                </a:lnTo>
                <a:lnTo>
                  <a:pt x="93853" y="5687568"/>
                </a:lnTo>
                <a:lnTo>
                  <a:pt x="8690483" y="5687568"/>
                </a:lnTo>
                <a:lnTo>
                  <a:pt x="8727007" y="5680193"/>
                </a:lnTo>
                <a:lnTo>
                  <a:pt x="8756840" y="5660082"/>
                </a:lnTo>
                <a:lnTo>
                  <a:pt x="8776958" y="5630250"/>
                </a:lnTo>
                <a:lnTo>
                  <a:pt x="8784336" y="5593715"/>
                </a:lnTo>
                <a:lnTo>
                  <a:pt x="8784336" y="93852"/>
                </a:lnTo>
                <a:lnTo>
                  <a:pt x="8776958" y="57328"/>
                </a:lnTo>
                <a:lnTo>
                  <a:pt x="8756840" y="27495"/>
                </a:lnTo>
                <a:lnTo>
                  <a:pt x="8727007" y="7377"/>
                </a:lnTo>
                <a:lnTo>
                  <a:pt x="869048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22504" y="233172"/>
            <a:ext cx="1985772" cy="5486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331720" y="233172"/>
            <a:ext cx="1036319" cy="5547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445764" y="233172"/>
            <a:ext cx="1511808" cy="5547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12521" y="5420359"/>
            <a:ext cx="8293100" cy="1010919"/>
          </a:xfrm>
          <a:prstGeom prst="rect">
            <a:avLst/>
          </a:prstGeom>
        </p:spPr>
        <p:txBody>
          <a:bodyPr vert="horz" wrap="square" lIns="0" tIns="78105" rIns="0" bIns="0" rtlCol="0">
            <a:spAutoFit/>
          </a:bodyPr>
          <a:lstStyle/>
          <a:p>
            <a:pPr marL="99695" algn="ctr">
              <a:lnSpc>
                <a:spcPct val="100000"/>
              </a:lnSpc>
              <a:spcBef>
                <a:spcPts val="615"/>
              </a:spcBef>
            </a:pPr>
            <a:r>
              <a:rPr sz="1400" b="1" i="1" dirty="0">
                <a:latin typeface="맑은 고딕"/>
                <a:cs typeface="맑은 고딕"/>
              </a:rPr>
              <a:t>안푼문제</a:t>
            </a:r>
            <a:r>
              <a:rPr sz="1400" b="1" i="1" spc="-30" dirty="0">
                <a:latin typeface="맑은 고딕"/>
                <a:cs typeface="맑은 고딕"/>
              </a:rPr>
              <a:t> </a:t>
            </a:r>
            <a:r>
              <a:rPr sz="1400" b="1" i="1" dirty="0">
                <a:latin typeface="맑은 고딕"/>
                <a:cs typeface="맑은 고딕"/>
              </a:rPr>
              <a:t>기능</a:t>
            </a:r>
            <a:endParaRPr sz="1400">
              <a:latin typeface="맑은 고딕"/>
              <a:cs typeface="맑은 고딕"/>
            </a:endParaRPr>
          </a:p>
          <a:p>
            <a:pPr marL="355600" indent="-342900">
              <a:lnSpc>
                <a:spcPct val="100000"/>
              </a:lnSpc>
              <a:spcBef>
                <a:spcPts val="520"/>
              </a:spcBef>
              <a:buFont typeface="Wingdings"/>
              <a:buChar char=""/>
              <a:tabLst>
                <a:tab pos="354965" algn="l"/>
                <a:tab pos="355600" algn="l"/>
              </a:tabLst>
            </a:pPr>
            <a:r>
              <a:rPr sz="1400" b="1" i="1" dirty="0">
                <a:latin typeface="맑은 고딕"/>
                <a:cs typeface="맑은 고딕"/>
              </a:rPr>
              <a:t>안푼문제</a:t>
            </a:r>
            <a:r>
              <a:rPr sz="1400" b="1" i="1" spc="-30" dirty="0">
                <a:latin typeface="맑은 고딕"/>
                <a:cs typeface="맑은 고딕"/>
              </a:rPr>
              <a:t> </a:t>
            </a:r>
            <a:r>
              <a:rPr sz="1400" b="1" i="1" dirty="0">
                <a:latin typeface="맑은 고딕"/>
                <a:cs typeface="맑은 고딕"/>
              </a:rPr>
              <a:t>기능</a:t>
            </a:r>
            <a:endParaRPr sz="1400">
              <a:latin typeface="맑은 고딕"/>
              <a:cs typeface="맑은 고딕"/>
            </a:endParaRPr>
          </a:p>
          <a:p>
            <a:pPr marL="812800" marR="5080" indent="-343535">
              <a:lnSpc>
                <a:spcPct val="100000"/>
              </a:lnSpc>
              <a:tabLst>
                <a:tab pos="812800" algn="l"/>
              </a:tabLst>
            </a:pPr>
            <a:r>
              <a:rPr sz="1400" b="1" i="1" dirty="0">
                <a:latin typeface="맑은 고딕"/>
                <a:cs typeface="맑은 고딕"/>
              </a:rPr>
              <a:t>①	안푼문제 버튼 클릭 시 이전문제</a:t>
            </a:r>
            <a:r>
              <a:rPr sz="1400" b="1" dirty="0">
                <a:latin typeface="맑은 고딕"/>
                <a:cs typeface="맑은 고딕"/>
              </a:rPr>
              <a:t>, </a:t>
            </a:r>
            <a:r>
              <a:rPr sz="1400" b="1" i="1" dirty="0">
                <a:latin typeface="맑은 고딕"/>
                <a:cs typeface="맑은 고딕"/>
              </a:rPr>
              <a:t>다음문제 버튼이 </a:t>
            </a:r>
            <a:r>
              <a:rPr sz="1400" b="1" i="1" spc="-5" dirty="0">
                <a:latin typeface="맑은 고딕"/>
                <a:cs typeface="맑은 고딕"/>
              </a:rPr>
              <a:t>‘이전안푼문제’, </a:t>
            </a:r>
            <a:r>
              <a:rPr sz="1400" b="1" i="1" dirty="0">
                <a:latin typeface="맑은 고딕"/>
                <a:cs typeface="맑은 고딕"/>
              </a:rPr>
              <a:t>‘다음안푼문제’로</a:t>
            </a:r>
            <a:r>
              <a:rPr sz="1400" b="1" i="1" spc="-200" dirty="0">
                <a:latin typeface="맑은 고딕"/>
                <a:cs typeface="맑은 고딕"/>
              </a:rPr>
              <a:t> </a:t>
            </a:r>
            <a:r>
              <a:rPr sz="1400" b="1" i="1" dirty="0">
                <a:latin typeface="맑은 고딕"/>
                <a:cs typeface="맑은 고딕"/>
              </a:rPr>
              <a:t>변경되고</a:t>
            </a:r>
            <a:r>
              <a:rPr sz="1400" b="1" dirty="0">
                <a:latin typeface="맑은 고딕"/>
                <a:cs typeface="맑은 고딕"/>
              </a:rPr>
              <a:t>,  </a:t>
            </a:r>
            <a:r>
              <a:rPr sz="1400" b="1" i="1" dirty="0">
                <a:latin typeface="맑은 고딕"/>
                <a:cs typeface="맑은 고딕"/>
              </a:rPr>
              <a:t>해당 버튼 클릭 시 안푼 문제만 확인</a:t>
            </a:r>
            <a:r>
              <a:rPr sz="1400" b="1" i="1" spc="-110" dirty="0">
                <a:latin typeface="맑은 고딕"/>
                <a:cs typeface="맑은 고딕"/>
              </a:rPr>
              <a:t> </a:t>
            </a:r>
            <a:r>
              <a:rPr sz="1400" b="1" i="1" dirty="0">
                <a:latin typeface="맑은 고딕"/>
                <a:cs typeface="맑은 고딕"/>
              </a:rPr>
              <a:t>가능합니다</a:t>
            </a:r>
            <a:r>
              <a:rPr sz="1400" b="1" dirty="0">
                <a:latin typeface="맑은 고딕"/>
                <a:cs typeface="맑은 고딕"/>
              </a:rPr>
              <a:t>.</a:t>
            </a:r>
            <a:endParaRPr sz="1400">
              <a:latin typeface="맑은 고딕"/>
              <a:cs typeface="맑은 고딕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77952" y="1091183"/>
            <a:ext cx="3959352" cy="356158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29412" y="4754879"/>
            <a:ext cx="3599688" cy="40233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776215" y="4738115"/>
            <a:ext cx="3599688" cy="40233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815584" y="4776215"/>
            <a:ext cx="504443" cy="381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776215" y="3998976"/>
            <a:ext cx="719327" cy="49377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771644" y="3994403"/>
            <a:ext cx="728980" cy="502920"/>
          </a:xfrm>
          <a:custGeom>
            <a:avLst/>
            <a:gdLst/>
            <a:ahLst/>
            <a:cxnLst/>
            <a:rect l="l" t="t" r="r" b="b"/>
            <a:pathLst>
              <a:path w="728979" h="502920">
                <a:moveTo>
                  <a:pt x="0" y="502920"/>
                </a:moveTo>
                <a:lnTo>
                  <a:pt x="728472" y="502920"/>
                </a:lnTo>
                <a:lnTo>
                  <a:pt x="728472" y="0"/>
                </a:lnTo>
                <a:lnTo>
                  <a:pt x="0" y="0"/>
                </a:lnTo>
                <a:lnTo>
                  <a:pt x="0" y="502920"/>
                </a:lnTo>
                <a:close/>
              </a:path>
            </a:pathLst>
          </a:custGeom>
          <a:ln w="9144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653528" y="4000500"/>
            <a:ext cx="719327" cy="492251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648956" y="3995928"/>
            <a:ext cx="728980" cy="501650"/>
          </a:xfrm>
          <a:custGeom>
            <a:avLst/>
            <a:gdLst/>
            <a:ahLst/>
            <a:cxnLst/>
            <a:rect l="l" t="t" r="r" b="b"/>
            <a:pathLst>
              <a:path w="728979" h="501650">
                <a:moveTo>
                  <a:pt x="0" y="501396"/>
                </a:moveTo>
                <a:lnTo>
                  <a:pt x="728472" y="501396"/>
                </a:lnTo>
                <a:lnTo>
                  <a:pt x="728472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ln w="9144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079491" y="4493514"/>
            <a:ext cx="114300" cy="262890"/>
          </a:xfrm>
          <a:custGeom>
            <a:avLst/>
            <a:gdLst/>
            <a:ahLst/>
            <a:cxnLst/>
            <a:rect l="l" t="t" r="r" b="b"/>
            <a:pathLst>
              <a:path w="114300" h="262889">
                <a:moveTo>
                  <a:pt x="76200" y="95250"/>
                </a:moveTo>
                <a:lnTo>
                  <a:pt x="38100" y="95250"/>
                </a:lnTo>
                <a:lnTo>
                  <a:pt x="38100" y="262763"/>
                </a:lnTo>
                <a:lnTo>
                  <a:pt x="76200" y="262763"/>
                </a:lnTo>
                <a:lnTo>
                  <a:pt x="76200" y="95250"/>
                </a:lnTo>
                <a:close/>
              </a:path>
              <a:path w="114300" h="262889">
                <a:moveTo>
                  <a:pt x="57150" y="0"/>
                </a:moveTo>
                <a:lnTo>
                  <a:pt x="0" y="114300"/>
                </a:lnTo>
                <a:lnTo>
                  <a:pt x="38100" y="114300"/>
                </a:lnTo>
                <a:lnTo>
                  <a:pt x="38100" y="95250"/>
                </a:lnTo>
                <a:lnTo>
                  <a:pt x="104775" y="95250"/>
                </a:lnTo>
                <a:lnTo>
                  <a:pt x="57150" y="0"/>
                </a:lnTo>
                <a:close/>
              </a:path>
              <a:path w="114300" h="262889">
                <a:moveTo>
                  <a:pt x="104775" y="95250"/>
                </a:moveTo>
                <a:lnTo>
                  <a:pt x="76200" y="95250"/>
                </a:lnTo>
                <a:lnTo>
                  <a:pt x="76200" y="114300"/>
                </a:lnTo>
                <a:lnTo>
                  <a:pt x="114300" y="114300"/>
                </a:lnTo>
                <a:lnTo>
                  <a:pt x="104775" y="9525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950707" y="4493514"/>
            <a:ext cx="114300" cy="262890"/>
          </a:xfrm>
          <a:custGeom>
            <a:avLst/>
            <a:gdLst/>
            <a:ahLst/>
            <a:cxnLst/>
            <a:rect l="l" t="t" r="r" b="b"/>
            <a:pathLst>
              <a:path w="114300" h="262889">
                <a:moveTo>
                  <a:pt x="76200" y="95250"/>
                </a:moveTo>
                <a:lnTo>
                  <a:pt x="38100" y="95250"/>
                </a:lnTo>
                <a:lnTo>
                  <a:pt x="38100" y="262763"/>
                </a:lnTo>
                <a:lnTo>
                  <a:pt x="76200" y="262763"/>
                </a:lnTo>
                <a:lnTo>
                  <a:pt x="76200" y="95250"/>
                </a:lnTo>
                <a:close/>
              </a:path>
              <a:path w="114300" h="262889">
                <a:moveTo>
                  <a:pt x="57150" y="0"/>
                </a:moveTo>
                <a:lnTo>
                  <a:pt x="0" y="114300"/>
                </a:lnTo>
                <a:lnTo>
                  <a:pt x="38100" y="114300"/>
                </a:lnTo>
                <a:lnTo>
                  <a:pt x="38100" y="95250"/>
                </a:lnTo>
                <a:lnTo>
                  <a:pt x="104775" y="95250"/>
                </a:lnTo>
                <a:lnTo>
                  <a:pt x="57150" y="0"/>
                </a:lnTo>
                <a:close/>
              </a:path>
              <a:path w="114300" h="262889">
                <a:moveTo>
                  <a:pt x="104775" y="95250"/>
                </a:moveTo>
                <a:lnTo>
                  <a:pt x="76200" y="95250"/>
                </a:lnTo>
                <a:lnTo>
                  <a:pt x="76200" y="114300"/>
                </a:lnTo>
                <a:lnTo>
                  <a:pt x="114300" y="114300"/>
                </a:lnTo>
                <a:lnTo>
                  <a:pt x="104775" y="9525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798413" y="4294147"/>
            <a:ext cx="935990" cy="500380"/>
          </a:xfrm>
          <a:custGeom>
            <a:avLst/>
            <a:gdLst/>
            <a:ahLst/>
            <a:cxnLst/>
            <a:rect l="l" t="t" r="r" b="b"/>
            <a:pathLst>
              <a:path w="935989" h="500379">
                <a:moveTo>
                  <a:pt x="443439" y="0"/>
                </a:moveTo>
                <a:lnTo>
                  <a:pt x="392231" y="2628"/>
                </a:lnTo>
                <a:lnTo>
                  <a:pt x="342044" y="7882"/>
                </a:lnTo>
                <a:lnTo>
                  <a:pt x="293358" y="15697"/>
                </a:lnTo>
                <a:lnTo>
                  <a:pt x="246651" y="26012"/>
                </a:lnTo>
                <a:lnTo>
                  <a:pt x="202405" y="38764"/>
                </a:lnTo>
                <a:lnTo>
                  <a:pt x="161096" y="53889"/>
                </a:lnTo>
                <a:lnTo>
                  <a:pt x="123206" y="71325"/>
                </a:lnTo>
                <a:lnTo>
                  <a:pt x="89213" y="91009"/>
                </a:lnTo>
                <a:lnTo>
                  <a:pt x="30005" y="142708"/>
                </a:lnTo>
                <a:lnTo>
                  <a:pt x="482" y="204746"/>
                </a:lnTo>
                <a:lnTo>
                  <a:pt x="0" y="236019"/>
                </a:lnTo>
                <a:lnTo>
                  <a:pt x="8670" y="266839"/>
                </a:lnTo>
                <a:lnTo>
                  <a:pt x="52372" y="325245"/>
                </a:lnTo>
                <a:lnTo>
                  <a:pt x="86854" y="351896"/>
                </a:lnTo>
                <a:lnTo>
                  <a:pt x="129389" y="376222"/>
                </a:lnTo>
                <a:lnTo>
                  <a:pt x="179704" y="397755"/>
                </a:lnTo>
                <a:lnTo>
                  <a:pt x="237523" y="416028"/>
                </a:lnTo>
                <a:lnTo>
                  <a:pt x="272575" y="500356"/>
                </a:lnTo>
                <a:lnTo>
                  <a:pt x="407195" y="442825"/>
                </a:lnTo>
                <a:lnTo>
                  <a:pt x="526377" y="442825"/>
                </a:lnTo>
                <a:lnTo>
                  <a:pt x="574191" y="438933"/>
                </a:lnTo>
                <a:lnTo>
                  <a:pt x="626933" y="431517"/>
                </a:lnTo>
                <a:lnTo>
                  <a:pt x="677340" y="421251"/>
                </a:lnTo>
                <a:lnTo>
                  <a:pt x="724885" y="408261"/>
                </a:lnTo>
                <a:lnTo>
                  <a:pt x="769044" y="392672"/>
                </a:lnTo>
                <a:lnTo>
                  <a:pt x="809291" y="374611"/>
                </a:lnTo>
                <a:lnTo>
                  <a:pt x="845102" y="354203"/>
                </a:lnTo>
                <a:lnTo>
                  <a:pt x="875952" y="331573"/>
                </a:lnTo>
                <a:lnTo>
                  <a:pt x="905542" y="301744"/>
                </a:lnTo>
                <a:lnTo>
                  <a:pt x="935066" y="239706"/>
                </a:lnTo>
                <a:lnTo>
                  <a:pt x="935548" y="208433"/>
                </a:lnTo>
                <a:lnTo>
                  <a:pt x="926877" y="177613"/>
                </a:lnTo>
                <a:lnTo>
                  <a:pt x="883175" y="119208"/>
                </a:lnTo>
                <a:lnTo>
                  <a:pt x="848694" y="92557"/>
                </a:lnTo>
                <a:lnTo>
                  <a:pt x="806158" y="68231"/>
                </a:lnTo>
                <a:lnTo>
                  <a:pt x="755844" y="46697"/>
                </a:lnTo>
                <a:lnTo>
                  <a:pt x="698025" y="28424"/>
                </a:lnTo>
                <a:lnTo>
                  <a:pt x="648899" y="16988"/>
                </a:lnTo>
                <a:lnTo>
                  <a:pt x="598399" y="8490"/>
                </a:lnTo>
                <a:lnTo>
                  <a:pt x="547002" y="2867"/>
                </a:lnTo>
                <a:lnTo>
                  <a:pt x="495189" y="58"/>
                </a:lnTo>
                <a:lnTo>
                  <a:pt x="443439" y="0"/>
                </a:lnTo>
                <a:close/>
              </a:path>
              <a:path w="935989" h="500379">
                <a:moveTo>
                  <a:pt x="526377" y="442825"/>
                </a:moveTo>
                <a:lnTo>
                  <a:pt x="407195" y="442825"/>
                </a:lnTo>
                <a:lnTo>
                  <a:pt x="463796" y="444713"/>
                </a:lnTo>
                <a:lnTo>
                  <a:pt x="519637" y="443374"/>
                </a:lnTo>
                <a:lnTo>
                  <a:pt x="526377" y="44282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798413" y="4294147"/>
            <a:ext cx="935990" cy="500380"/>
          </a:xfrm>
          <a:custGeom>
            <a:avLst/>
            <a:gdLst/>
            <a:ahLst/>
            <a:cxnLst/>
            <a:rect l="l" t="t" r="r" b="b"/>
            <a:pathLst>
              <a:path w="935989" h="500379">
                <a:moveTo>
                  <a:pt x="272575" y="500356"/>
                </a:moveTo>
                <a:lnTo>
                  <a:pt x="237523" y="416028"/>
                </a:lnTo>
                <a:lnTo>
                  <a:pt x="179704" y="397755"/>
                </a:lnTo>
                <a:lnTo>
                  <a:pt x="129389" y="376222"/>
                </a:lnTo>
                <a:lnTo>
                  <a:pt x="86854" y="351896"/>
                </a:lnTo>
                <a:lnTo>
                  <a:pt x="52372" y="325245"/>
                </a:lnTo>
                <a:lnTo>
                  <a:pt x="26220" y="296736"/>
                </a:lnTo>
                <a:lnTo>
                  <a:pt x="0" y="236019"/>
                </a:lnTo>
                <a:lnTo>
                  <a:pt x="482" y="204746"/>
                </a:lnTo>
                <a:lnTo>
                  <a:pt x="30005" y="142708"/>
                </a:lnTo>
                <a:lnTo>
                  <a:pt x="59596" y="112879"/>
                </a:lnTo>
                <a:lnTo>
                  <a:pt x="123206" y="71325"/>
                </a:lnTo>
                <a:lnTo>
                  <a:pt x="161096" y="53889"/>
                </a:lnTo>
                <a:lnTo>
                  <a:pt x="202405" y="38764"/>
                </a:lnTo>
                <a:lnTo>
                  <a:pt x="246651" y="26012"/>
                </a:lnTo>
                <a:lnTo>
                  <a:pt x="293358" y="15697"/>
                </a:lnTo>
                <a:lnTo>
                  <a:pt x="342044" y="7882"/>
                </a:lnTo>
                <a:lnTo>
                  <a:pt x="392231" y="2628"/>
                </a:lnTo>
                <a:lnTo>
                  <a:pt x="443439" y="0"/>
                </a:lnTo>
                <a:lnTo>
                  <a:pt x="495189" y="58"/>
                </a:lnTo>
                <a:lnTo>
                  <a:pt x="547002" y="2867"/>
                </a:lnTo>
                <a:lnTo>
                  <a:pt x="598399" y="8490"/>
                </a:lnTo>
                <a:lnTo>
                  <a:pt x="648899" y="16988"/>
                </a:lnTo>
                <a:lnTo>
                  <a:pt x="698025" y="28424"/>
                </a:lnTo>
                <a:lnTo>
                  <a:pt x="755844" y="46697"/>
                </a:lnTo>
                <a:lnTo>
                  <a:pt x="806158" y="68231"/>
                </a:lnTo>
                <a:lnTo>
                  <a:pt x="848694" y="92557"/>
                </a:lnTo>
                <a:lnTo>
                  <a:pt x="883175" y="119208"/>
                </a:lnTo>
                <a:lnTo>
                  <a:pt x="909328" y="147716"/>
                </a:lnTo>
                <a:lnTo>
                  <a:pt x="935548" y="208433"/>
                </a:lnTo>
                <a:lnTo>
                  <a:pt x="935066" y="239706"/>
                </a:lnTo>
                <a:lnTo>
                  <a:pt x="905542" y="301744"/>
                </a:lnTo>
                <a:lnTo>
                  <a:pt x="875952" y="331573"/>
                </a:lnTo>
                <a:lnTo>
                  <a:pt x="845102" y="354203"/>
                </a:lnTo>
                <a:lnTo>
                  <a:pt x="809291" y="374611"/>
                </a:lnTo>
                <a:lnTo>
                  <a:pt x="769044" y="392672"/>
                </a:lnTo>
                <a:lnTo>
                  <a:pt x="724885" y="408261"/>
                </a:lnTo>
                <a:lnTo>
                  <a:pt x="677340" y="421251"/>
                </a:lnTo>
                <a:lnTo>
                  <a:pt x="626933" y="431517"/>
                </a:lnTo>
                <a:lnTo>
                  <a:pt x="574191" y="438933"/>
                </a:lnTo>
                <a:lnTo>
                  <a:pt x="519637" y="443374"/>
                </a:lnTo>
                <a:lnTo>
                  <a:pt x="463796" y="444713"/>
                </a:lnTo>
                <a:lnTo>
                  <a:pt x="407195" y="442825"/>
                </a:lnTo>
                <a:lnTo>
                  <a:pt x="272575" y="500356"/>
                </a:lnTo>
                <a:close/>
              </a:path>
            </a:pathLst>
          </a:custGeom>
          <a:ln w="38100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2024633" y="4362450"/>
            <a:ext cx="48323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맑은 고딕"/>
                <a:cs typeface="맑은 고딕"/>
              </a:rPr>
              <a:t>클릭</a:t>
            </a:r>
            <a:endParaRPr sz="1800">
              <a:latin typeface="맑은 고딕"/>
              <a:cs typeface="맑은 고딕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3923" y="955546"/>
            <a:ext cx="8891016" cy="57942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9831" y="981455"/>
            <a:ext cx="8784590" cy="5687695"/>
          </a:xfrm>
          <a:custGeom>
            <a:avLst/>
            <a:gdLst/>
            <a:ahLst/>
            <a:cxnLst/>
            <a:rect l="l" t="t" r="r" b="b"/>
            <a:pathLst>
              <a:path w="8784590" h="5687695">
                <a:moveTo>
                  <a:pt x="8690483" y="0"/>
                </a:moveTo>
                <a:lnTo>
                  <a:pt x="93853" y="0"/>
                </a:lnTo>
                <a:lnTo>
                  <a:pt x="57317" y="7377"/>
                </a:lnTo>
                <a:lnTo>
                  <a:pt x="27485" y="27495"/>
                </a:lnTo>
                <a:lnTo>
                  <a:pt x="7374" y="57328"/>
                </a:lnTo>
                <a:lnTo>
                  <a:pt x="0" y="93853"/>
                </a:lnTo>
                <a:lnTo>
                  <a:pt x="0" y="5593715"/>
                </a:lnTo>
                <a:lnTo>
                  <a:pt x="7374" y="5630250"/>
                </a:lnTo>
                <a:lnTo>
                  <a:pt x="27485" y="5660082"/>
                </a:lnTo>
                <a:lnTo>
                  <a:pt x="57317" y="5680193"/>
                </a:lnTo>
                <a:lnTo>
                  <a:pt x="93853" y="5687568"/>
                </a:lnTo>
                <a:lnTo>
                  <a:pt x="8690483" y="5687568"/>
                </a:lnTo>
                <a:lnTo>
                  <a:pt x="8727007" y="5680193"/>
                </a:lnTo>
                <a:lnTo>
                  <a:pt x="8756840" y="5660082"/>
                </a:lnTo>
                <a:lnTo>
                  <a:pt x="8776958" y="5630250"/>
                </a:lnTo>
                <a:lnTo>
                  <a:pt x="8784336" y="5593715"/>
                </a:lnTo>
                <a:lnTo>
                  <a:pt x="8784336" y="93853"/>
                </a:lnTo>
                <a:lnTo>
                  <a:pt x="8776958" y="57328"/>
                </a:lnTo>
                <a:lnTo>
                  <a:pt x="8756840" y="27495"/>
                </a:lnTo>
                <a:lnTo>
                  <a:pt x="8727007" y="7377"/>
                </a:lnTo>
                <a:lnTo>
                  <a:pt x="869048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22504" y="233172"/>
            <a:ext cx="1985772" cy="5486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331720" y="233172"/>
            <a:ext cx="1036319" cy="5547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445764" y="233172"/>
            <a:ext cx="1511808" cy="5547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58267" y="5387085"/>
            <a:ext cx="8183245" cy="10934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Font typeface="Wingdings"/>
              <a:buChar char=""/>
              <a:tabLst>
                <a:tab pos="354965" algn="l"/>
                <a:tab pos="355600" algn="l"/>
              </a:tabLst>
            </a:pPr>
            <a:r>
              <a:rPr sz="1400" b="1" i="1" dirty="0">
                <a:latin typeface="맑은 고딕"/>
                <a:cs typeface="맑은 고딕"/>
              </a:rPr>
              <a:t>체크표시</a:t>
            </a:r>
            <a:r>
              <a:rPr sz="1400" b="1" i="1" spc="-30" dirty="0">
                <a:latin typeface="맑은 고딕"/>
                <a:cs typeface="맑은 고딕"/>
              </a:rPr>
              <a:t> </a:t>
            </a:r>
            <a:r>
              <a:rPr sz="1400" b="1" i="1" dirty="0">
                <a:latin typeface="맑은 고딕"/>
                <a:cs typeface="맑은 고딕"/>
              </a:rPr>
              <a:t>기능</a:t>
            </a:r>
            <a:endParaRPr sz="1400">
              <a:latin typeface="맑은 고딕"/>
              <a:cs typeface="맑은 고딕"/>
            </a:endParaRPr>
          </a:p>
          <a:p>
            <a:pPr marL="469900">
              <a:lnSpc>
                <a:spcPct val="100000"/>
              </a:lnSpc>
              <a:spcBef>
                <a:spcPts val="5"/>
              </a:spcBef>
              <a:tabLst>
                <a:tab pos="812800" algn="l"/>
              </a:tabLst>
            </a:pPr>
            <a:r>
              <a:rPr sz="1400" b="1" i="1" dirty="0">
                <a:latin typeface="맑은 고딕"/>
                <a:cs typeface="맑은 고딕"/>
              </a:rPr>
              <a:t>①	‘체크표시’ 버튼 클릭 시 문제 번호에 </a:t>
            </a:r>
            <a:r>
              <a:rPr sz="1400" b="1" i="1" spc="-5" dirty="0">
                <a:latin typeface="맑은 고딕"/>
                <a:cs typeface="맑은 고딕"/>
              </a:rPr>
              <a:t>‘V’ </a:t>
            </a:r>
            <a:r>
              <a:rPr sz="1400" b="1" i="1" dirty="0">
                <a:latin typeface="맑은 고딕"/>
                <a:cs typeface="맑은 고딕"/>
              </a:rPr>
              <a:t>표시가 나타납니다 </a:t>
            </a:r>
            <a:r>
              <a:rPr sz="1400" b="1" dirty="0">
                <a:latin typeface="맑은 고딕"/>
                <a:cs typeface="맑은 고딕"/>
              </a:rPr>
              <a:t>(</a:t>
            </a:r>
            <a:r>
              <a:rPr sz="1400" b="1" i="1" dirty="0">
                <a:latin typeface="맑은 고딕"/>
                <a:cs typeface="맑은 고딕"/>
              </a:rPr>
              <a:t>한번 더 클릭 시 체크표시</a:t>
            </a:r>
            <a:r>
              <a:rPr sz="1400" b="1" i="1" spc="-190" dirty="0">
                <a:latin typeface="맑은 고딕"/>
                <a:cs typeface="맑은 고딕"/>
              </a:rPr>
              <a:t> </a:t>
            </a:r>
            <a:r>
              <a:rPr sz="1400" b="1" i="1" dirty="0">
                <a:latin typeface="맑은 고딕"/>
                <a:cs typeface="맑은 고딕"/>
              </a:rPr>
              <a:t>해제</a:t>
            </a:r>
            <a:r>
              <a:rPr sz="1400" b="1" dirty="0">
                <a:latin typeface="맑은 고딕"/>
                <a:cs typeface="맑은 고딕"/>
              </a:rPr>
              <a:t>)</a:t>
            </a:r>
            <a:endParaRPr sz="1400">
              <a:latin typeface="맑은 고딕"/>
              <a:cs typeface="맑은 고딕"/>
            </a:endParaRPr>
          </a:p>
          <a:p>
            <a:pPr marL="469900">
              <a:lnSpc>
                <a:spcPct val="100000"/>
              </a:lnSpc>
              <a:tabLst>
                <a:tab pos="812800" algn="l"/>
              </a:tabLst>
            </a:pPr>
            <a:r>
              <a:rPr sz="1400" b="1" i="1" dirty="0">
                <a:latin typeface="맑은 고딕"/>
                <a:cs typeface="맑은 고딕"/>
              </a:rPr>
              <a:t>②	‘전체문제’ 버튼을 클릭 하면 ‘체크한 문제’에 체크표시 했던 문제 개수가</a:t>
            </a:r>
            <a:r>
              <a:rPr sz="1400" b="1" i="1" spc="-200" dirty="0">
                <a:latin typeface="맑은 고딕"/>
                <a:cs typeface="맑은 고딕"/>
              </a:rPr>
              <a:t> </a:t>
            </a:r>
            <a:r>
              <a:rPr sz="1400" b="1" i="1" dirty="0">
                <a:latin typeface="맑은 고딕"/>
                <a:cs typeface="맑은 고딕"/>
              </a:rPr>
              <a:t>표시됩니다</a:t>
            </a:r>
            <a:r>
              <a:rPr sz="1400" b="1" dirty="0">
                <a:latin typeface="맑은 고딕"/>
                <a:cs typeface="맑은 고딕"/>
              </a:rPr>
              <a:t>.</a:t>
            </a:r>
            <a:endParaRPr sz="1400">
              <a:latin typeface="맑은 고딕"/>
              <a:cs typeface="맑은 고딕"/>
            </a:endParaRPr>
          </a:p>
          <a:p>
            <a:pPr marL="469900">
              <a:lnSpc>
                <a:spcPct val="100000"/>
              </a:lnSpc>
              <a:tabLst>
                <a:tab pos="812800" algn="l"/>
              </a:tabLst>
            </a:pPr>
            <a:r>
              <a:rPr sz="1400" b="1" i="1" dirty="0">
                <a:latin typeface="맑은 고딕"/>
                <a:cs typeface="맑은 고딕"/>
              </a:rPr>
              <a:t>③	‘체크한 문제’ 버튼을 클릭하면 체크한 문제만 다시 확인이</a:t>
            </a:r>
            <a:r>
              <a:rPr sz="1400" b="1" i="1" spc="-165" dirty="0">
                <a:latin typeface="맑은 고딕"/>
                <a:cs typeface="맑은 고딕"/>
              </a:rPr>
              <a:t> </a:t>
            </a:r>
            <a:r>
              <a:rPr sz="1400" b="1" i="1" dirty="0">
                <a:latin typeface="맑은 고딕"/>
                <a:cs typeface="맑은 고딕"/>
              </a:rPr>
              <a:t>가능합니다</a:t>
            </a:r>
            <a:r>
              <a:rPr sz="1400" b="1" dirty="0">
                <a:latin typeface="맑은 고딕"/>
                <a:cs typeface="맑은 고딕"/>
              </a:rPr>
              <a:t>.</a:t>
            </a:r>
            <a:endParaRPr sz="1400">
              <a:latin typeface="맑은 고딕"/>
              <a:cs typeface="맑은 고딕"/>
            </a:endParaRPr>
          </a:p>
          <a:p>
            <a:pPr marL="469900">
              <a:lnSpc>
                <a:spcPct val="100000"/>
              </a:lnSpc>
              <a:tabLst>
                <a:tab pos="812800" algn="l"/>
              </a:tabLst>
            </a:pPr>
            <a:r>
              <a:rPr sz="1400" b="1" i="1" dirty="0">
                <a:latin typeface="맑은 고딕"/>
                <a:cs typeface="맑은 고딕"/>
              </a:rPr>
              <a:t>④	해당 문제에서 ‘체크표시’버튼을 다시 클릭하면 체크 표시가</a:t>
            </a:r>
            <a:r>
              <a:rPr sz="1400" b="1" i="1" spc="-160" dirty="0">
                <a:latin typeface="맑은 고딕"/>
                <a:cs typeface="맑은 고딕"/>
              </a:rPr>
              <a:t> </a:t>
            </a:r>
            <a:r>
              <a:rPr sz="1400" b="1" i="1" dirty="0">
                <a:latin typeface="맑은 고딕"/>
                <a:cs typeface="맑은 고딕"/>
              </a:rPr>
              <a:t>사라집니다</a:t>
            </a:r>
            <a:r>
              <a:rPr sz="1400" dirty="0">
                <a:latin typeface="맑은 고딕"/>
                <a:cs typeface="맑은 고딕"/>
              </a:rPr>
              <a:t>.</a:t>
            </a:r>
            <a:endParaRPr sz="1400">
              <a:latin typeface="맑은 고딕"/>
              <a:cs typeface="맑은 고딕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77952" y="1091183"/>
            <a:ext cx="3959352" cy="356158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11123" y="4762500"/>
            <a:ext cx="3601212" cy="40233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197739" y="4294147"/>
            <a:ext cx="934085" cy="500380"/>
          </a:xfrm>
          <a:custGeom>
            <a:avLst/>
            <a:gdLst/>
            <a:ahLst/>
            <a:cxnLst/>
            <a:rect l="l" t="t" r="r" b="b"/>
            <a:pathLst>
              <a:path w="934085" h="500379">
                <a:moveTo>
                  <a:pt x="442610" y="0"/>
                </a:moveTo>
                <a:lnTo>
                  <a:pt x="391486" y="2628"/>
                </a:lnTo>
                <a:lnTo>
                  <a:pt x="341387" y="7882"/>
                </a:lnTo>
                <a:lnTo>
                  <a:pt x="292790" y="15697"/>
                </a:lnTo>
                <a:lnTo>
                  <a:pt x="246174" y="26012"/>
                </a:lnTo>
                <a:lnTo>
                  <a:pt x="202018" y="38764"/>
                </a:lnTo>
                <a:lnTo>
                  <a:pt x="160800" y="53889"/>
                </a:lnTo>
                <a:lnTo>
                  <a:pt x="122998" y="71325"/>
                </a:lnTo>
                <a:lnTo>
                  <a:pt x="89091" y="91009"/>
                </a:lnTo>
                <a:lnTo>
                  <a:pt x="29996" y="142708"/>
                </a:lnTo>
                <a:lnTo>
                  <a:pt x="491" y="204746"/>
                </a:lnTo>
                <a:lnTo>
                  <a:pt x="0" y="236019"/>
                </a:lnTo>
                <a:lnTo>
                  <a:pt x="8648" y="266839"/>
                </a:lnTo>
                <a:lnTo>
                  <a:pt x="52268" y="325245"/>
                </a:lnTo>
                <a:lnTo>
                  <a:pt x="86690" y="351896"/>
                </a:lnTo>
                <a:lnTo>
                  <a:pt x="129153" y="376222"/>
                </a:lnTo>
                <a:lnTo>
                  <a:pt x="179383" y="397755"/>
                </a:lnTo>
                <a:lnTo>
                  <a:pt x="237104" y="416028"/>
                </a:lnTo>
                <a:lnTo>
                  <a:pt x="272029" y="500356"/>
                </a:lnTo>
                <a:lnTo>
                  <a:pt x="406395" y="442825"/>
                </a:lnTo>
                <a:lnTo>
                  <a:pt x="525415" y="442825"/>
                </a:lnTo>
                <a:lnTo>
                  <a:pt x="573162" y="438933"/>
                </a:lnTo>
                <a:lnTo>
                  <a:pt x="625829" y="431517"/>
                </a:lnTo>
                <a:lnTo>
                  <a:pt x="676159" y="421251"/>
                </a:lnTo>
                <a:lnTo>
                  <a:pt x="723628" y="408261"/>
                </a:lnTo>
                <a:lnTo>
                  <a:pt x="767710" y="392672"/>
                </a:lnTo>
                <a:lnTo>
                  <a:pt x="807882" y="374611"/>
                </a:lnTo>
                <a:lnTo>
                  <a:pt x="843617" y="354203"/>
                </a:lnTo>
                <a:lnTo>
                  <a:pt x="874390" y="331573"/>
                </a:lnTo>
                <a:lnTo>
                  <a:pt x="903952" y="301744"/>
                </a:lnTo>
                <a:lnTo>
                  <a:pt x="933457" y="239706"/>
                </a:lnTo>
                <a:lnTo>
                  <a:pt x="933949" y="208433"/>
                </a:lnTo>
                <a:lnTo>
                  <a:pt x="925300" y="177613"/>
                </a:lnTo>
                <a:lnTo>
                  <a:pt x="881680" y="119208"/>
                </a:lnTo>
                <a:lnTo>
                  <a:pt x="847258" y="92557"/>
                </a:lnTo>
                <a:lnTo>
                  <a:pt x="804795" y="68231"/>
                </a:lnTo>
                <a:lnTo>
                  <a:pt x="754565" y="46697"/>
                </a:lnTo>
                <a:lnTo>
                  <a:pt x="696844" y="28424"/>
                </a:lnTo>
                <a:lnTo>
                  <a:pt x="647777" y="16988"/>
                </a:lnTo>
                <a:lnTo>
                  <a:pt x="597341" y="8490"/>
                </a:lnTo>
                <a:lnTo>
                  <a:pt x="546016" y="2867"/>
                </a:lnTo>
                <a:lnTo>
                  <a:pt x="494279" y="58"/>
                </a:lnTo>
                <a:lnTo>
                  <a:pt x="442610" y="0"/>
                </a:lnTo>
                <a:close/>
              </a:path>
              <a:path w="934085" h="500379">
                <a:moveTo>
                  <a:pt x="525415" y="442825"/>
                </a:moveTo>
                <a:lnTo>
                  <a:pt x="406395" y="442825"/>
                </a:lnTo>
                <a:lnTo>
                  <a:pt x="462920" y="444713"/>
                </a:lnTo>
                <a:lnTo>
                  <a:pt x="518684" y="443374"/>
                </a:lnTo>
                <a:lnTo>
                  <a:pt x="525415" y="44282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197739" y="4294147"/>
            <a:ext cx="934085" cy="500380"/>
          </a:xfrm>
          <a:custGeom>
            <a:avLst/>
            <a:gdLst/>
            <a:ahLst/>
            <a:cxnLst/>
            <a:rect l="l" t="t" r="r" b="b"/>
            <a:pathLst>
              <a:path w="934085" h="500379">
                <a:moveTo>
                  <a:pt x="272029" y="500356"/>
                </a:moveTo>
                <a:lnTo>
                  <a:pt x="237104" y="416028"/>
                </a:lnTo>
                <a:lnTo>
                  <a:pt x="179383" y="397755"/>
                </a:lnTo>
                <a:lnTo>
                  <a:pt x="129153" y="376222"/>
                </a:lnTo>
                <a:lnTo>
                  <a:pt x="86690" y="351896"/>
                </a:lnTo>
                <a:lnTo>
                  <a:pt x="52268" y="325245"/>
                </a:lnTo>
                <a:lnTo>
                  <a:pt x="26163" y="296736"/>
                </a:lnTo>
                <a:lnTo>
                  <a:pt x="0" y="236019"/>
                </a:lnTo>
                <a:lnTo>
                  <a:pt x="491" y="204746"/>
                </a:lnTo>
                <a:lnTo>
                  <a:pt x="29996" y="142708"/>
                </a:lnTo>
                <a:lnTo>
                  <a:pt x="59558" y="112879"/>
                </a:lnTo>
                <a:lnTo>
                  <a:pt x="122998" y="71325"/>
                </a:lnTo>
                <a:lnTo>
                  <a:pt x="160800" y="53889"/>
                </a:lnTo>
                <a:lnTo>
                  <a:pt x="202018" y="38764"/>
                </a:lnTo>
                <a:lnTo>
                  <a:pt x="246174" y="26012"/>
                </a:lnTo>
                <a:lnTo>
                  <a:pt x="292790" y="15697"/>
                </a:lnTo>
                <a:lnTo>
                  <a:pt x="341387" y="7882"/>
                </a:lnTo>
                <a:lnTo>
                  <a:pt x="391486" y="2628"/>
                </a:lnTo>
                <a:lnTo>
                  <a:pt x="442610" y="0"/>
                </a:lnTo>
                <a:lnTo>
                  <a:pt x="494279" y="58"/>
                </a:lnTo>
                <a:lnTo>
                  <a:pt x="546016" y="2867"/>
                </a:lnTo>
                <a:lnTo>
                  <a:pt x="597341" y="8490"/>
                </a:lnTo>
                <a:lnTo>
                  <a:pt x="647777" y="16988"/>
                </a:lnTo>
                <a:lnTo>
                  <a:pt x="696844" y="28424"/>
                </a:lnTo>
                <a:lnTo>
                  <a:pt x="754565" y="46697"/>
                </a:lnTo>
                <a:lnTo>
                  <a:pt x="804795" y="68231"/>
                </a:lnTo>
                <a:lnTo>
                  <a:pt x="847258" y="92557"/>
                </a:lnTo>
                <a:lnTo>
                  <a:pt x="881680" y="119208"/>
                </a:lnTo>
                <a:lnTo>
                  <a:pt x="907785" y="147716"/>
                </a:lnTo>
                <a:lnTo>
                  <a:pt x="933949" y="208433"/>
                </a:lnTo>
                <a:lnTo>
                  <a:pt x="933457" y="239706"/>
                </a:lnTo>
                <a:lnTo>
                  <a:pt x="903952" y="301744"/>
                </a:lnTo>
                <a:lnTo>
                  <a:pt x="874390" y="331573"/>
                </a:lnTo>
                <a:lnTo>
                  <a:pt x="843617" y="354203"/>
                </a:lnTo>
                <a:lnTo>
                  <a:pt x="807882" y="374611"/>
                </a:lnTo>
                <a:lnTo>
                  <a:pt x="767710" y="392672"/>
                </a:lnTo>
                <a:lnTo>
                  <a:pt x="723628" y="408261"/>
                </a:lnTo>
                <a:lnTo>
                  <a:pt x="676159" y="421251"/>
                </a:lnTo>
                <a:lnTo>
                  <a:pt x="625829" y="431517"/>
                </a:lnTo>
                <a:lnTo>
                  <a:pt x="573162" y="438933"/>
                </a:lnTo>
                <a:lnTo>
                  <a:pt x="518684" y="443374"/>
                </a:lnTo>
                <a:lnTo>
                  <a:pt x="462920" y="444713"/>
                </a:lnTo>
                <a:lnTo>
                  <a:pt x="406395" y="442825"/>
                </a:lnTo>
                <a:lnTo>
                  <a:pt x="272029" y="500356"/>
                </a:lnTo>
                <a:close/>
              </a:path>
            </a:pathLst>
          </a:custGeom>
          <a:ln w="38100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2423286" y="4362450"/>
            <a:ext cx="4826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맑은 고딕"/>
                <a:cs typeface="맑은 고딕"/>
              </a:rPr>
              <a:t>클릭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153411" y="4808220"/>
            <a:ext cx="504444" cy="37338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23672" y="1546860"/>
            <a:ext cx="399288" cy="28498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413503" y="1112519"/>
            <a:ext cx="4320540" cy="3151631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493258" y="3751326"/>
            <a:ext cx="736600" cy="182880"/>
          </a:xfrm>
          <a:custGeom>
            <a:avLst/>
            <a:gdLst/>
            <a:ahLst/>
            <a:cxnLst/>
            <a:rect l="l" t="t" r="r" b="b"/>
            <a:pathLst>
              <a:path w="736600" h="182879">
                <a:moveTo>
                  <a:pt x="0" y="182880"/>
                </a:moveTo>
                <a:lnTo>
                  <a:pt x="736091" y="182880"/>
                </a:lnTo>
                <a:lnTo>
                  <a:pt x="736091" y="0"/>
                </a:lnTo>
                <a:lnTo>
                  <a:pt x="0" y="0"/>
                </a:lnTo>
                <a:lnTo>
                  <a:pt x="0" y="182880"/>
                </a:lnTo>
                <a:close/>
              </a:path>
            </a:pathLst>
          </a:custGeom>
          <a:ln w="38100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148071" y="1947672"/>
            <a:ext cx="2735579" cy="54102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369308" y="3357371"/>
            <a:ext cx="4355592" cy="96164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3923" y="955546"/>
            <a:ext cx="8891016" cy="57942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9831" y="981455"/>
            <a:ext cx="8784590" cy="5687695"/>
          </a:xfrm>
          <a:custGeom>
            <a:avLst/>
            <a:gdLst/>
            <a:ahLst/>
            <a:cxnLst/>
            <a:rect l="l" t="t" r="r" b="b"/>
            <a:pathLst>
              <a:path w="8784590" h="5687695">
                <a:moveTo>
                  <a:pt x="8690483" y="0"/>
                </a:moveTo>
                <a:lnTo>
                  <a:pt x="93853" y="0"/>
                </a:lnTo>
                <a:lnTo>
                  <a:pt x="57317" y="7377"/>
                </a:lnTo>
                <a:lnTo>
                  <a:pt x="27485" y="27495"/>
                </a:lnTo>
                <a:lnTo>
                  <a:pt x="7374" y="57328"/>
                </a:lnTo>
                <a:lnTo>
                  <a:pt x="0" y="93853"/>
                </a:lnTo>
                <a:lnTo>
                  <a:pt x="0" y="5593715"/>
                </a:lnTo>
                <a:lnTo>
                  <a:pt x="7374" y="5630250"/>
                </a:lnTo>
                <a:lnTo>
                  <a:pt x="27485" y="5660082"/>
                </a:lnTo>
                <a:lnTo>
                  <a:pt x="57317" y="5680193"/>
                </a:lnTo>
                <a:lnTo>
                  <a:pt x="93853" y="5687568"/>
                </a:lnTo>
                <a:lnTo>
                  <a:pt x="8690483" y="5687568"/>
                </a:lnTo>
                <a:lnTo>
                  <a:pt x="8727007" y="5680193"/>
                </a:lnTo>
                <a:lnTo>
                  <a:pt x="8756840" y="5660082"/>
                </a:lnTo>
                <a:lnTo>
                  <a:pt x="8776958" y="5630250"/>
                </a:lnTo>
                <a:lnTo>
                  <a:pt x="8784336" y="5593715"/>
                </a:lnTo>
                <a:lnTo>
                  <a:pt x="8784336" y="93853"/>
                </a:lnTo>
                <a:lnTo>
                  <a:pt x="8776958" y="57328"/>
                </a:lnTo>
                <a:lnTo>
                  <a:pt x="8756840" y="27495"/>
                </a:lnTo>
                <a:lnTo>
                  <a:pt x="8727007" y="7377"/>
                </a:lnTo>
                <a:lnTo>
                  <a:pt x="869048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22504" y="233172"/>
            <a:ext cx="1985772" cy="5486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331720" y="233172"/>
            <a:ext cx="1036319" cy="5547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445764" y="233172"/>
            <a:ext cx="1511808" cy="5547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075814" y="5889142"/>
            <a:ext cx="80010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i="1" dirty="0">
                <a:latin typeface="맑은 고딕"/>
                <a:cs typeface="맑은 고딕"/>
              </a:rPr>
              <a:t>밑줄</a:t>
            </a:r>
            <a:r>
              <a:rPr sz="1400" b="1" i="1" spc="-85" dirty="0">
                <a:latin typeface="맑은 고딕"/>
                <a:cs typeface="맑은 고딕"/>
              </a:rPr>
              <a:t> </a:t>
            </a:r>
            <a:r>
              <a:rPr sz="1400" b="1" i="1" dirty="0">
                <a:latin typeface="맑은 고딕"/>
                <a:cs typeface="맑은 고딕"/>
              </a:rPr>
              <a:t>기능</a:t>
            </a:r>
            <a:endParaRPr sz="1400">
              <a:latin typeface="맑은 고딕"/>
              <a:cs typeface="맑은 고딕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827532" y="5061203"/>
            <a:ext cx="3601212" cy="40233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96240" y="1075944"/>
            <a:ext cx="4319016" cy="391515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990219" y="4550128"/>
            <a:ext cx="934085" cy="499109"/>
          </a:xfrm>
          <a:custGeom>
            <a:avLst/>
            <a:gdLst/>
            <a:ahLst/>
            <a:cxnLst/>
            <a:rect l="l" t="t" r="r" b="b"/>
            <a:pathLst>
              <a:path w="934085" h="499110">
                <a:moveTo>
                  <a:pt x="442610" y="0"/>
                </a:moveTo>
                <a:lnTo>
                  <a:pt x="391486" y="2626"/>
                </a:lnTo>
                <a:lnTo>
                  <a:pt x="341387" y="7869"/>
                </a:lnTo>
                <a:lnTo>
                  <a:pt x="292790" y="15667"/>
                </a:lnTo>
                <a:lnTo>
                  <a:pt x="246174" y="25956"/>
                </a:lnTo>
                <a:lnTo>
                  <a:pt x="202018" y="38673"/>
                </a:lnTo>
                <a:lnTo>
                  <a:pt x="160800" y="53754"/>
                </a:lnTo>
                <a:lnTo>
                  <a:pt x="122998" y="71136"/>
                </a:lnTo>
                <a:lnTo>
                  <a:pt x="89091" y="90755"/>
                </a:lnTo>
                <a:lnTo>
                  <a:pt x="29996" y="142274"/>
                </a:lnTo>
                <a:lnTo>
                  <a:pt x="491" y="204107"/>
                </a:lnTo>
                <a:lnTo>
                  <a:pt x="0" y="235280"/>
                </a:lnTo>
                <a:lnTo>
                  <a:pt x="8648" y="266001"/>
                </a:lnTo>
                <a:lnTo>
                  <a:pt x="52268" y="324220"/>
                </a:lnTo>
                <a:lnTo>
                  <a:pt x="86690" y="350783"/>
                </a:lnTo>
                <a:lnTo>
                  <a:pt x="129153" y="375026"/>
                </a:lnTo>
                <a:lnTo>
                  <a:pt x="179383" y="396481"/>
                </a:lnTo>
                <a:lnTo>
                  <a:pt x="237104" y="414682"/>
                </a:lnTo>
                <a:lnTo>
                  <a:pt x="272029" y="498756"/>
                </a:lnTo>
                <a:lnTo>
                  <a:pt x="406395" y="441352"/>
                </a:lnTo>
                <a:lnTo>
                  <a:pt x="525021" y="441352"/>
                </a:lnTo>
                <a:lnTo>
                  <a:pt x="573162" y="437439"/>
                </a:lnTo>
                <a:lnTo>
                  <a:pt x="625829" y="430050"/>
                </a:lnTo>
                <a:lnTo>
                  <a:pt x="676159" y="419826"/>
                </a:lnTo>
                <a:lnTo>
                  <a:pt x="723628" y="406888"/>
                </a:lnTo>
                <a:lnTo>
                  <a:pt x="767710" y="391362"/>
                </a:lnTo>
                <a:lnTo>
                  <a:pt x="807882" y="373370"/>
                </a:lnTo>
                <a:lnTo>
                  <a:pt x="843617" y="353035"/>
                </a:lnTo>
                <a:lnTo>
                  <a:pt x="874390" y="330481"/>
                </a:lnTo>
                <a:lnTo>
                  <a:pt x="903952" y="300756"/>
                </a:lnTo>
                <a:lnTo>
                  <a:pt x="933457" y="238924"/>
                </a:lnTo>
                <a:lnTo>
                  <a:pt x="933949" y="207751"/>
                </a:lnTo>
                <a:lnTo>
                  <a:pt x="925300" y="177029"/>
                </a:lnTo>
                <a:lnTo>
                  <a:pt x="881680" y="118810"/>
                </a:lnTo>
                <a:lnTo>
                  <a:pt x="847258" y="92247"/>
                </a:lnTo>
                <a:lnTo>
                  <a:pt x="804795" y="68004"/>
                </a:lnTo>
                <a:lnTo>
                  <a:pt x="754565" y="46549"/>
                </a:lnTo>
                <a:lnTo>
                  <a:pt x="696844" y="28348"/>
                </a:lnTo>
                <a:lnTo>
                  <a:pt x="647777" y="16937"/>
                </a:lnTo>
                <a:lnTo>
                  <a:pt x="597341" y="8460"/>
                </a:lnTo>
                <a:lnTo>
                  <a:pt x="546016" y="2853"/>
                </a:lnTo>
                <a:lnTo>
                  <a:pt x="494279" y="54"/>
                </a:lnTo>
                <a:lnTo>
                  <a:pt x="442610" y="0"/>
                </a:lnTo>
                <a:close/>
              </a:path>
              <a:path w="934085" h="499110">
                <a:moveTo>
                  <a:pt x="525021" y="441352"/>
                </a:moveTo>
                <a:lnTo>
                  <a:pt x="406395" y="441352"/>
                </a:lnTo>
                <a:lnTo>
                  <a:pt x="462920" y="443213"/>
                </a:lnTo>
                <a:lnTo>
                  <a:pt x="518684" y="441867"/>
                </a:lnTo>
                <a:lnTo>
                  <a:pt x="525021" y="44135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990219" y="4550128"/>
            <a:ext cx="934085" cy="499109"/>
          </a:xfrm>
          <a:custGeom>
            <a:avLst/>
            <a:gdLst/>
            <a:ahLst/>
            <a:cxnLst/>
            <a:rect l="l" t="t" r="r" b="b"/>
            <a:pathLst>
              <a:path w="934085" h="499110">
                <a:moveTo>
                  <a:pt x="272029" y="498756"/>
                </a:moveTo>
                <a:lnTo>
                  <a:pt x="237104" y="414682"/>
                </a:lnTo>
                <a:lnTo>
                  <a:pt x="179383" y="396481"/>
                </a:lnTo>
                <a:lnTo>
                  <a:pt x="129153" y="375026"/>
                </a:lnTo>
                <a:lnTo>
                  <a:pt x="86690" y="350783"/>
                </a:lnTo>
                <a:lnTo>
                  <a:pt x="52268" y="324220"/>
                </a:lnTo>
                <a:lnTo>
                  <a:pt x="26163" y="295804"/>
                </a:lnTo>
                <a:lnTo>
                  <a:pt x="0" y="235280"/>
                </a:lnTo>
                <a:lnTo>
                  <a:pt x="491" y="204107"/>
                </a:lnTo>
                <a:lnTo>
                  <a:pt x="29996" y="142274"/>
                </a:lnTo>
                <a:lnTo>
                  <a:pt x="59558" y="112549"/>
                </a:lnTo>
                <a:lnTo>
                  <a:pt x="122998" y="71136"/>
                </a:lnTo>
                <a:lnTo>
                  <a:pt x="160800" y="53754"/>
                </a:lnTo>
                <a:lnTo>
                  <a:pt x="202018" y="38673"/>
                </a:lnTo>
                <a:lnTo>
                  <a:pt x="246174" y="25956"/>
                </a:lnTo>
                <a:lnTo>
                  <a:pt x="292790" y="15667"/>
                </a:lnTo>
                <a:lnTo>
                  <a:pt x="341387" y="7869"/>
                </a:lnTo>
                <a:lnTo>
                  <a:pt x="391486" y="2626"/>
                </a:lnTo>
                <a:lnTo>
                  <a:pt x="442610" y="0"/>
                </a:lnTo>
                <a:lnTo>
                  <a:pt x="494279" y="54"/>
                </a:lnTo>
                <a:lnTo>
                  <a:pt x="546016" y="2853"/>
                </a:lnTo>
                <a:lnTo>
                  <a:pt x="597341" y="8460"/>
                </a:lnTo>
                <a:lnTo>
                  <a:pt x="647777" y="16937"/>
                </a:lnTo>
                <a:lnTo>
                  <a:pt x="696844" y="28348"/>
                </a:lnTo>
                <a:lnTo>
                  <a:pt x="754565" y="46549"/>
                </a:lnTo>
                <a:lnTo>
                  <a:pt x="804795" y="68004"/>
                </a:lnTo>
                <a:lnTo>
                  <a:pt x="847258" y="92247"/>
                </a:lnTo>
                <a:lnTo>
                  <a:pt x="881680" y="118810"/>
                </a:lnTo>
                <a:lnTo>
                  <a:pt x="907785" y="147227"/>
                </a:lnTo>
                <a:lnTo>
                  <a:pt x="933949" y="207751"/>
                </a:lnTo>
                <a:lnTo>
                  <a:pt x="933457" y="238924"/>
                </a:lnTo>
                <a:lnTo>
                  <a:pt x="903952" y="300756"/>
                </a:lnTo>
                <a:lnTo>
                  <a:pt x="874390" y="330481"/>
                </a:lnTo>
                <a:lnTo>
                  <a:pt x="843617" y="353035"/>
                </a:lnTo>
                <a:lnTo>
                  <a:pt x="807882" y="373370"/>
                </a:lnTo>
                <a:lnTo>
                  <a:pt x="767710" y="391362"/>
                </a:lnTo>
                <a:lnTo>
                  <a:pt x="723628" y="406888"/>
                </a:lnTo>
                <a:lnTo>
                  <a:pt x="676159" y="419826"/>
                </a:lnTo>
                <a:lnTo>
                  <a:pt x="625829" y="430050"/>
                </a:lnTo>
                <a:lnTo>
                  <a:pt x="573162" y="437439"/>
                </a:lnTo>
                <a:lnTo>
                  <a:pt x="518684" y="441867"/>
                </a:lnTo>
                <a:lnTo>
                  <a:pt x="462920" y="443213"/>
                </a:lnTo>
                <a:lnTo>
                  <a:pt x="406395" y="441352"/>
                </a:lnTo>
                <a:lnTo>
                  <a:pt x="272029" y="498756"/>
                </a:lnTo>
                <a:close/>
              </a:path>
            </a:pathLst>
          </a:custGeom>
          <a:ln w="38100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215385" y="4617466"/>
            <a:ext cx="4826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맑은 고딕"/>
                <a:cs typeface="맑은 고딕"/>
              </a:rPr>
              <a:t>클릭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848355" y="5103876"/>
            <a:ext cx="528828" cy="39014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860035" y="1053083"/>
            <a:ext cx="3960875" cy="378714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860035" y="5070347"/>
            <a:ext cx="3960875" cy="745235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860797" y="5071109"/>
            <a:ext cx="3961129" cy="303530"/>
          </a:xfrm>
          <a:custGeom>
            <a:avLst/>
            <a:gdLst/>
            <a:ahLst/>
            <a:cxnLst/>
            <a:rect l="l" t="t" r="r" b="b"/>
            <a:pathLst>
              <a:path w="3961129" h="303529">
                <a:moveTo>
                  <a:pt x="0" y="303275"/>
                </a:moveTo>
                <a:lnTo>
                  <a:pt x="3960876" y="303275"/>
                </a:lnTo>
                <a:lnTo>
                  <a:pt x="3960876" y="0"/>
                </a:lnTo>
                <a:lnTo>
                  <a:pt x="0" y="0"/>
                </a:lnTo>
                <a:lnTo>
                  <a:pt x="0" y="303275"/>
                </a:lnTo>
                <a:close/>
              </a:path>
            </a:pathLst>
          </a:custGeom>
          <a:ln w="38100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3923" y="955546"/>
            <a:ext cx="8891016" cy="57942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9831" y="981455"/>
            <a:ext cx="8784590" cy="5687695"/>
          </a:xfrm>
          <a:custGeom>
            <a:avLst/>
            <a:gdLst/>
            <a:ahLst/>
            <a:cxnLst/>
            <a:rect l="l" t="t" r="r" b="b"/>
            <a:pathLst>
              <a:path w="8784590" h="5687695">
                <a:moveTo>
                  <a:pt x="8690483" y="0"/>
                </a:moveTo>
                <a:lnTo>
                  <a:pt x="93853" y="0"/>
                </a:lnTo>
                <a:lnTo>
                  <a:pt x="57317" y="7377"/>
                </a:lnTo>
                <a:lnTo>
                  <a:pt x="27485" y="27495"/>
                </a:lnTo>
                <a:lnTo>
                  <a:pt x="7374" y="57328"/>
                </a:lnTo>
                <a:lnTo>
                  <a:pt x="0" y="93853"/>
                </a:lnTo>
                <a:lnTo>
                  <a:pt x="0" y="5593715"/>
                </a:lnTo>
                <a:lnTo>
                  <a:pt x="7374" y="5630250"/>
                </a:lnTo>
                <a:lnTo>
                  <a:pt x="27485" y="5660082"/>
                </a:lnTo>
                <a:lnTo>
                  <a:pt x="57317" y="5680193"/>
                </a:lnTo>
                <a:lnTo>
                  <a:pt x="93853" y="5687568"/>
                </a:lnTo>
                <a:lnTo>
                  <a:pt x="8690483" y="5687568"/>
                </a:lnTo>
                <a:lnTo>
                  <a:pt x="8727007" y="5680193"/>
                </a:lnTo>
                <a:lnTo>
                  <a:pt x="8756840" y="5660082"/>
                </a:lnTo>
                <a:lnTo>
                  <a:pt x="8776958" y="5630250"/>
                </a:lnTo>
                <a:lnTo>
                  <a:pt x="8784336" y="5593715"/>
                </a:lnTo>
                <a:lnTo>
                  <a:pt x="8784336" y="93853"/>
                </a:lnTo>
                <a:lnTo>
                  <a:pt x="8776958" y="57328"/>
                </a:lnTo>
                <a:lnTo>
                  <a:pt x="8756840" y="27495"/>
                </a:lnTo>
                <a:lnTo>
                  <a:pt x="8727007" y="7377"/>
                </a:lnTo>
                <a:lnTo>
                  <a:pt x="869048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22504" y="233172"/>
            <a:ext cx="1985772" cy="5486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331720" y="233172"/>
            <a:ext cx="1036319" cy="5547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445764" y="233172"/>
            <a:ext cx="1511808" cy="5547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27532" y="5061203"/>
            <a:ext cx="3601212" cy="40233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96240" y="1075944"/>
            <a:ext cx="4319016" cy="391515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493101" y="4550128"/>
            <a:ext cx="935990" cy="499109"/>
          </a:xfrm>
          <a:custGeom>
            <a:avLst/>
            <a:gdLst/>
            <a:ahLst/>
            <a:cxnLst/>
            <a:rect l="l" t="t" r="r" b="b"/>
            <a:pathLst>
              <a:path w="935989" h="499110">
                <a:moveTo>
                  <a:pt x="443439" y="0"/>
                </a:moveTo>
                <a:lnTo>
                  <a:pt x="392231" y="2626"/>
                </a:lnTo>
                <a:lnTo>
                  <a:pt x="342044" y="7869"/>
                </a:lnTo>
                <a:lnTo>
                  <a:pt x="293358" y="15667"/>
                </a:lnTo>
                <a:lnTo>
                  <a:pt x="246651" y="25956"/>
                </a:lnTo>
                <a:lnTo>
                  <a:pt x="202405" y="38673"/>
                </a:lnTo>
                <a:lnTo>
                  <a:pt x="161096" y="53754"/>
                </a:lnTo>
                <a:lnTo>
                  <a:pt x="123206" y="71136"/>
                </a:lnTo>
                <a:lnTo>
                  <a:pt x="89213" y="90755"/>
                </a:lnTo>
                <a:lnTo>
                  <a:pt x="30005" y="142274"/>
                </a:lnTo>
                <a:lnTo>
                  <a:pt x="482" y="204107"/>
                </a:lnTo>
                <a:lnTo>
                  <a:pt x="0" y="235280"/>
                </a:lnTo>
                <a:lnTo>
                  <a:pt x="8670" y="266001"/>
                </a:lnTo>
                <a:lnTo>
                  <a:pt x="52372" y="324220"/>
                </a:lnTo>
                <a:lnTo>
                  <a:pt x="86854" y="350783"/>
                </a:lnTo>
                <a:lnTo>
                  <a:pt x="129389" y="375026"/>
                </a:lnTo>
                <a:lnTo>
                  <a:pt x="179704" y="396481"/>
                </a:lnTo>
                <a:lnTo>
                  <a:pt x="237523" y="414682"/>
                </a:lnTo>
                <a:lnTo>
                  <a:pt x="272575" y="498629"/>
                </a:lnTo>
                <a:lnTo>
                  <a:pt x="407195" y="441352"/>
                </a:lnTo>
                <a:lnTo>
                  <a:pt x="525982" y="441352"/>
                </a:lnTo>
                <a:lnTo>
                  <a:pt x="574191" y="437439"/>
                </a:lnTo>
                <a:lnTo>
                  <a:pt x="626933" y="430050"/>
                </a:lnTo>
                <a:lnTo>
                  <a:pt x="677340" y="419826"/>
                </a:lnTo>
                <a:lnTo>
                  <a:pt x="724885" y="406888"/>
                </a:lnTo>
                <a:lnTo>
                  <a:pt x="769044" y="391362"/>
                </a:lnTo>
                <a:lnTo>
                  <a:pt x="809291" y="373370"/>
                </a:lnTo>
                <a:lnTo>
                  <a:pt x="845102" y="353035"/>
                </a:lnTo>
                <a:lnTo>
                  <a:pt x="875952" y="330481"/>
                </a:lnTo>
                <a:lnTo>
                  <a:pt x="905542" y="300756"/>
                </a:lnTo>
                <a:lnTo>
                  <a:pt x="935066" y="238924"/>
                </a:lnTo>
                <a:lnTo>
                  <a:pt x="935548" y="207751"/>
                </a:lnTo>
                <a:lnTo>
                  <a:pt x="926877" y="177029"/>
                </a:lnTo>
                <a:lnTo>
                  <a:pt x="883175" y="118810"/>
                </a:lnTo>
                <a:lnTo>
                  <a:pt x="848694" y="92247"/>
                </a:lnTo>
                <a:lnTo>
                  <a:pt x="806158" y="68004"/>
                </a:lnTo>
                <a:lnTo>
                  <a:pt x="755844" y="46549"/>
                </a:lnTo>
                <a:lnTo>
                  <a:pt x="698025" y="28348"/>
                </a:lnTo>
                <a:lnTo>
                  <a:pt x="648899" y="16937"/>
                </a:lnTo>
                <a:lnTo>
                  <a:pt x="598399" y="8460"/>
                </a:lnTo>
                <a:lnTo>
                  <a:pt x="547002" y="2853"/>
                </a:lnTo>
                <a:lnTo>
                  <a:pt x="495189" y="54"/>
                </a:lnTo>
                <a:lnTo>
                  <a:pt x="443439" y="0"/>
                </a:lnTo>
                <a:close/>
              </a:path>
              <a:path w="935989" h="499110">
                <a:moveTo>
                  <a:pt x="525982" y="441352"/>
                </a:moveTo>
                <a:lnTo>
                  <a:pt x="407195" y="441352"/>
                </a:lnTo>
                <a:lnTo>
                  <a:pt x="463796" y="443213"/>
                </a:lnTo>
                <a:lnTo>
                  <a:pt x="519637" y="441867"/>
                </a:lnTo>
                <a:lnTo>
                  <a:pt x="525982" y="44135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493101" y="4550128"/>
            <a:ext cx="935990" cy="499109"/>
          </a:xfrm>
          <a:custGeom>
            <a:avLst/>
            <a:gdLst/>
            <a:ahLst/>
            <a:cxnLst/>
            <a:rect l="l" t="t" r="r" b="b"/>
            <a:pathLst>
              <a:path w="935989" h="499110">
                <a:moveTo>
                  <a:pt x="272575" y="498629"/>
                </a:moveTo>
                <a:lnTo>
                  <a:pt x="237523" y="414682"/>
                </a:lnTo>
                <a:lnTo>
                  <a:pt x="179704" y="396481"/>
                </a:lnTo>
                <a:lnTo>
                  <a:pt x="129389" y="375026"/>
                </a:lnTo>
                <a:lnTo>
                  <a:pt x="86854" y="350783"/>
                </a:lnTo>
                <a:lnTo>
                  <a:pt x="52372" y="324220"/>
                </a:lnTo>
                <a:lnTo>
                  <a:pt x="26220" y="295804"/>
                </a:lnTo>
                <a:lnTo>
                  <a:pt x="0" y="235280"/>
                </a:lnTo>
                <a:lnTo>
                  <a:pt x="482" y="204107"/>
                </a:lnTo>
                <a:lnTo>
                  <a:pt x="30005" y="142274"/>
                </a:lnTo>
                <a:lnTo>
                  <a:pt x="59596" y="112549"/>
                </a:lnTo>
                <a:lnTo>
                  <a:pt x="123206" y="71136"/>
                </a:lnTo>
                <a:lnTo>
                  <a:pt x="161096" y="53754"/>
                </a:lnTo>
                <a:lnTo>
                  <a:pt x="202405" y="38673"/>
                </a:lnTo>
                <a:lnTo>
                  <a:pt x="246651" y="25956"/>
                </a:lnTo>
                <a:lnTo>
                  <a:pt x="293358" y="15667"/>
                </a:lnTo>
                <a:lnTo>
                  <a:pt x="342044" y="7869"/>
                </a:lnTo>
                <a:lnTo>
                  <a:pt x="392231" y="2626"/>
                </a:lnTo>
                <a:lnTo>
                  <a:pt x="443439" y="0"/>
                </a:lnTo>
                <a:lnTo>
                  <a:pt x="495189" y="54"/>
                </a:lnTo>
                <a:lnTo>
                  <a:pt x="547002" y="2853"/>
                </a:lnTo>
                <a:lnTo>
                  <a:pt x="598399" y="8460"/>
                </a:lnTo>
                <a:lnTo>
                  <a:pt x="648899" y="16937"/>
                </a:lnTo>
                <a:lnTo>
                  <a:pt x="698025" y="28348"/>
                </a:lnTo>
                <a:lnTo>
                  <a:pt x="755844" y="46549"/>
                </a:lnTo>
                <a:lnTo>
                  <a:pt x="806158" y="68004"/>
                </a:lnTo>
                <a:lnTo>
                  <a:pt x="848694" y="92247"/>
                </a:lnTo>
                <a:lnTo>
                  <a:pt x="883175" y="118810"/>
                </a:lnTo>
                <a:lnTo>
                  <a:pt x="909328" y="147227"/>
                </a:lnTo>
                <a:lnTo>
                  <a:pt x="935548" y="207751"/>
                </a:lnTo>
                <a:lnTo>
                  <a:pt x="935066" y="238924"/>
                </a:lnTo>
                <a:lnTo>
                  <a:pt x="905542" y="300756"/>
                </a:lnTo>
                <a:lnTo>
                  <a:pt x="875952" y="330481"/>
                </a:lnTo>
                <a:lnTo>
                  <a:pt x="845102" y="353035"/>
                </a:lnTo>
                <a:lnTo>
                  <a:pt x="809291" y="373370"/>
                </a:lnTo>
                <a:lnTo>
                  <a:pt x="769044" y="391362"/>
                </a:lnTo>
                <a:lnTo>
                  <a:pt x="724885" y="406888"/>
                </a:lnTo>
                <a:lnTo>
                  <a:pt x="677340" y="419826"/>
                </a:lnTo>
                <a:lnTo>
                  <a:pt x="626933" y="430050"/>
                </a:lnTo>
                <a:lnTo>
                  <a:pt x="574191" y="437439"/>
                </a:lnTo>
                <a:lnTo>
                  <a:pt x="519637" y="441867"/>
                </a:lnTo>
                <a:lnTo>
                  <a:pt x="463796" y="443213"/>
                </a:lnTo>
                <a:lnTo>
                  <a:pt x="407195" y="441352"/>
                </a:lnTo>
                <a:lnTo>
                  <a:pt x="272575" y="498629"/>
                </a:lnTo>
                <a:close/>
              </a:path>
            </a:pathLst>
          </a:custGeom>
          <a:ln w="38100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348228" y="5091684"/>
            <a:ext cx="524255" cy="37185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860035" y="1075944"/>
            <a:ext cx="3599688" cy="357073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860797" y="1989582"/>
            <a:ext cx="1583690" cy="891540"/>
          </a:xfrm>
          <a:custGeom>
            <a:avLst/>
            <a:gdLst/>
            <a:ahLst/>
            <a:cxnLst/>
            <a:rect l="l" t="t" r="r" b="b"/>
            <a:pathLst>
              <a:path w="1583689" h="891539">
                <a:moveTo>
                  <a:pt x="0" y="132079"/>
                </a:moveTo>
                <a:lnTo>
                  <a:pt x="6738" y="90350"/>
                </a:lnTo>
                <a:lnTo>
                  <a:pt x="25497" y="54095"/>
                </a:lnTo>
                <a:lnTo>
                  <a:pt x="54095" y="25497"/>
                </a:lnTo>
                <a:lnTo>
                  <a:pt x="90350" y="6738"/>
                </a:lnTo>
                <a:lnTo>
                  <a:pt x="132079" y="0"/>
                </a:lnTo>
                <a:lnTo>
                  <a:pt x="263905" y="0"/>
                </a:lnTo>
                <a:lnTo>
                  <a:pt x="659764" y="0"/>
                </a:lnTo>
                <a:lnTo>
                  <a:pt x="1451355" y="0"/>
                </a:lnTo>
                <a:lnTo>
                  <a:pt x="1493085" y="6738"/>
                </a:lnTo>
                <a:lnTo>
                  <a:pt x="1529340" y="25497"/>
                </a:lnTo>
                <a:lnTo>
                  <a:pt x="1557938" y="54095"/>
                </a:lnTo>
                <a:lnTo>
                  <a:pt x="1576697" y="90350"/>
                </a:lnTo>
                <a:lnTo>
                  <a:pt x="1583436" y="132079"/>
                </a:lnTo>
                <a:lnTo>
                  <a:pt x="1583436" y="462279"/>
                </a:lnTo>
                <a:lnTo>
                  <a:pt x="1583436" y="660400"/>
                </a:lnTo>
                <a:lnTo>
                  <a:pt x="1576697" y="702129"/>
                </a:lnTo>
                <a:lnTo>
                  <a:pt x="1557938" y="738384"/>
                </a:lnTo>
                <a:lnTo>
                  <a:pt x="1529340" y="766982"/>
                </a:lnTo>
                <a:lnTo>
                  <a:pt x="1493085" y="785741"/>
                </a:lnTo>
                <a:lnTo>
                  <a:pt x="1451355" y="792479"/>
                </a:lnTo>
                <a:lnTo>
                  <a:pt x="659764" y="792479"/>
                </a:lnTo>
                <a:lnTo>
                  <a:pt x="461899" y="891539"/>
                </a:lnTo>
                <a:lnTo>
                  <a:pt x="263905" y="792479"/>
                </a:lnTo>
                <a:lnTo>
                  <a:pt x="132079" y="792479"/>
                </a:lnTo>
                <a:lnTo>
                  <a:pt x="90350" y="785741"/>
                </a:lnTo>
                <a:lnTo>
                  <a:pt x="54095" y="766982"/>
                </a:lnTo>
                <a:lnTo>
                  <a:pt x="25497" y="738384"/>
                </a:lnTo>
                <a:lnTo>
                  <a:pt x="6738" y="702129"/>
                </a:lnTo>
                <a:lnTo>
                  <a:pt x="0" y="660400"/>
                </a:lnTo>
                <a:lnTo>
                  <a:pt x="0" y="462279"/>
                </a:lnTo>
                <a:lnTo>
                  <a:pt x="0" y="132079"/>
                </a:lnTo>
                <a:close/>
              </a:path>
            </a:pathLst>
          </a:custGeom>
          <a:ln w="38100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986020" y="2049526"/>
            <a:ext cx="1334770" cy="6667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356235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latin typeface="맑은 고딕"/>
                <a:cs typeface="맑은 고딕"/>
              </a:rPr>
              <a:t>메모 후  메모장 바깥쪽  화면을</a:t>
            </a:r>
            <a:r>
              <a:rPr sz="1400" spc="-85" dirty="0">
                <a:latin typeface="맑은 고딕"/>
                <a:cs typeface="맑은 고딕"/>
              </a:rPr>
              <a:t> </a:t>
            </a:r>
            <a:r>
              <a:rPr sz="1400" dirty="0">
                <a:latin typeface="맑은 고딕"/>
                <a:cs typeface="맑은 고딕"/>
              </a:rPr>
              <a:t>터치하면</a:t>
            </a:r>
            <a:endParaRPr sz="1400">
              <a:latin typeface="맑은 고딕"/>
              <a:cs typeface="맑은 고딕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4908803" y="4712208"/>
            <a:ext cx="3599688" cy="189280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906517" y="5165597"/>
            <a:ext cx="1584960" cy="890269"/>
          </a:xfrm>
          <a:custGeom>
            <a:avLst/>
            <a:gdLst/>
            <a:ahLst/>
            <a:cxnLst/>
            <a:rect l="l" t="t" r="r" b="b"/>
            <a:pathLst>
              <a:path w="1584960" h="890270">
                <a:moveTo>
                  <a:pt x="0" y="131825"/>
                </a:moveTo>
                <a:lnTo>
                  <a:pt x="6723" y="90172"/>
                </a:lnTo>
                <a:lnTo>
                  <a:pt x="25444" y="53986"/>
                </a:lnTo>
                <a:lnTo>
                  <a:pt x="53986" y="25444"/>
                </a:lnTo>
                <a:lnTo>
                  <a:pt x="90172" y="6723"/>
                </a:lnTo>
                <a:lnTo>
                  <a:pt x="131826" y="0"/>
                </a:lnTo>
                <a:lnTo>
                  <a:pt x="264160" y="0"/>
                </a:lnTo>
                <a:lnTo>
                  <a:pt x="660400" y="0"/>
                </a:lnTo>
                <a:lnTo>
                  <a:pt x="1453134" y="0"/>
                </a:lnTo>
                <a:lnTo>
                  <a:pt x="1494787" y="6723"/>
                </a:lnTo>
                <a:lnTo>
                  <a:pt x="1530973" y="25444"/>
                </a:lnTo>
                <a:lnTo>
                  <a:pt x="1559515" y="53986"/>
                </a:lnTo>
                <a:lnTo>
                  <a:pt x="1578236" y="90172"/>
                </a:lnTo>
                <a:lnTo>
                  <a:pt x="1584960" y="131825"/>
                </a:lnTo>
                <a:lnTo>
                  <a:pt x="1584960" y="461390"/>
                </a:lnTo>
                <a:lnTo>
                  <a:pt x="1584960" y="659129"/>
                </a:lnTo>
                <a:lnTo>
                  <a:pt x="1578236" y="700798"/>
                </a:lnTo>
                <a:lnTo>
                  <a:pt x="1559515" y="736986"/>
                </a:lnTo>
                <a:lnTo>
                  <a:pt x="1530973" y="765522"/>
                </a:lnTo>
                <a:lnTo>
                  <a:pt x="1494787" y="784235"/>
                </a:lnTo>
                <a:lnTo>
                  <a:pt x="1453134" y="790955"/>
                </a:lnTo>
                <a:lnTo>
                  <a:pt x="660400" y="790955"/>
                </a:lnTo>
                <a:lnTo>
                  <a:pt x="462280" y="889825"/>
                </a:lnTo>
                <a:lnTo>
                  <a:pt x="264160" y="790955"/>
                </a:lnTo>
                <a:lnTo>
                  <a:pt x="131826" y="790955"/>
                </a:lnTo>
                <a:lnTo>
                  <a:pt x="90172" y="784235"/>
                </a:lnTo>
                <a:lnTo>
                  <a:pt x="53986" y="765522"/>
                </a:lnTo>
                <a:lnTo>
                  <a:pt x="25444" y="736986"/>
                </a:lnTo>
                <a:lnTo>
                  <a:pt x="6723" y="700798"/>
                </a:lnTo>
                <a:lnTo>
                  <a:pt x="0" y="659129"/>
                </a:lnTo>
                <a:lnTo>
                  <a:pt x="0" y="461390"/>
                </a:lnTo>
                <a:lnTo>
                  <a:pt x="0" y="131825"/>
                </a:lnTo>
                <a:close/>
              </a:path>
            </a:pathLst>
          </a:custGeom>
          <a:ln w="38100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1986788" y="4617466"/>
            <a:ext cx="4380230" cy="15113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423545"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맑은 고딕"/>
                <a:cs typeface="맑은 고딕"/>
              </a:rPr>
              <a:t>클릭</a:t>
            </a:r>
            <a:endParaRPr sz="18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250">
              <a:latin typeface="Times New Roman"/>
              <a:cs typeface="Times New Roman"/>
            </a:endParaRPr>
          </a:p>
          <a:p>
            <a:pPr marL="3057525" marR="5080" algn="ctr">
              <a:lnSpc>
                <a:spcPct val="100000"/>
              </a:lnSpc>
            </a:pPr>
            <a:r>
              <a:rPr sz="1400" dirty="0">
                <a:latin typeface="맑은 고딕"/>
                <a:cs typeface="맑은 고딕"/>
              </a:rPr>
              <a:t>자판이</a:t>
            </a:r>
            <a:r>
              <a:rPr sz="1400" spc="-90" dirty="0">
                <a:latin typeface="맑은 고딕"/>
                <a:cs typeface="맑은 고딕"/>
              </a:rPr>
              <a:t> </a:t>
            </a:r>
            <a:r>
              <a:rPr sz="1400" dirty="0">
                <a:latin typeface="맑은 고딕"/>
                <a:cs typeface="맑은 고딕"/>
              </a:rPr>
              <a:t>사라지고  다음문제로</a:t>
            </a:r>
            <a:r>
              <a:rPr sz="1400" spc="-95" dirty="0">
                <a:latin typeface="맑은 고딕"/>
                <a:cs typeface="맑은 고딕"/>
              </a:rPr>
              <a:t> </a:t>
            </a:r>
            <a:r>
              <a:rPr sz="1400" dirty="0">
                <a:latin typeface="맑은 고딕"/>
                <a:cs typeface="맑은 고딕"/>
              </a:rPr>
              <a:t>이동  </a:t>
            </a:r>
            <a:r>
              <a:rPr sz="1400" spc="0" dirty="0">
                <a:latin typeface="맑은 고딕"/>
                <a:cs typeface="맑은 고딕"/>
              </a:rPr>
              <a:t>할 수</a:t>
            </a:r>
            <a:r>
              <a:rPr sz="1400" spc="-60" dirty="0">
                <a:latin typeface="맑은 고딕"/>
                <a:cs typeface="맑은 고딕"/>
              </a:rPr>
              <a:t> </a:t>
            </a:r>
            <a:r>
              <a:rPr sz="1400" dirty="0">
                <a:latin typeface="맑은 고딕"/>
                <a:cs typeface="맑은 고딕"/>
              </a:rPr>
              <a:t>있음.</a:t>
            </a:r>
            <a:endParaRPr sz="140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185"/>
              </a:spcBef>
            </a:pPr>
            <a:r>
              <a:rPr sz="1400" b="1" i="1" dirty="0">
                <a:latin typeface="맑은 고딕"/>
                <a:cs typeface="맑은 고딕"/>
              </a:rPr>
              <a:t>메모장</a:t>
            </a:r>
            <a:r>
              <a:rPr sz="1400" b="1" i="1" spc="-20" dirty="0">
                <a:latin typeface="맑은 고딕"/>
                <a:cs typeface="맑은 고딕"/>
              </a:rPr>
              <a:t> </a:t>
            </a:r>
            <a:r>
              <a:rPr sz="1400" b="1" i="1" dirty="0">
                <a:latin typeface="맑은 고딕"/>
                <a:cs typeface="맑은 고딕"/>
              </a:rPr>
              <a:t>기능</a:t>
            </a:r>
            <a:endParaRPr sz="1400">
              <a:latin typeface="맑은 고딕"/>
              <a:cs typeface="맑은 고딕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4747259" y="3038855"/>
            <a:ext cx="3712464" cy="162001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313432" y="461772"/>
            <a:ext cx="326136" cy="899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350516" y="524537"/>
            <a:ext cx="253250" cy="16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732532" y="254508"/>
            <a:ext cx="3058668" cy="4800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976876" y="2850260"/>
            <a:ext cx="3583304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맑은 고딕"/>
                <a:cs typeface="맑은 고딕"/>
              </a:rPr>
              <a:t>② 좌우 방향키를 선택하여 문제의  자료제시 사진을 조회할 수 있  습니다.</a:t>
            </a:r>
            <a:endParaRPr sz="18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355600" marR="85725" indent="-342900" algn="just">
              <a:lnSpc>
                <a:spcPct val="100000"/>
              </a:lnSpc>
            </a:pPr>
            <a:r>
              <a:rPr sz="1800" dirty="0">
                <a:latin typeface="맑은 고딕"/>
                <a:cs typeface="맑은 고딕"/>
              </a:rPr>
              <a:t>③ </a:t>
            </a:r>
            <a:r>
              <a:rPr sz="1800" spc="-5" dirty="0">
                <a:latin typeface="맑은 고딕"/>
                <a:cs typeface="맑은 고딕"/>
              </a:rPr>
              <a:t>중앙에 네비게이션을 터치하여  </a:t>
            </a:r>
            <a:r>
              <a:rPr sz="1800" dirty="0">
                <a:latin typeface="맑은 고딕"/>
                <a:cs typeface="맑은 고딕"/>
              </a:rPr>
              <a:t>사진을 빠르게 조회할 수 있습  니다.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5015865" y="1657299"/>
            <a:ext cx="289750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</a:pPr>
            <a:r>
              <a:rPr sz="1800" dirty="0"/>
              <a:t>① </a:t>
            </a:r>
            <a:r>
              <a:rPr sz="1800" spc="-5" dirty="0"/>
              <a:t>사진을 </a:t>
            </a:r>
            <a:r>
              <a:rPr sz="1800" dirty="0"/>
              <a:t>터치하면 </a:t>
            </a:r>
            <a:r>
              <a:rPr sz="1800" spc="-5" dirty="0"/>
              <a:t>확대 </a:t>
            </a:r>
            <a:r>
              <a:rPr sz="1800" dirty="0"/>
              <a:t>및  </a:t>
            </a:r>
            <a:r>
              <a:rPr sz="1800" spc="-5" dirty="0"/>
              <a:t>밝기/대비를 </a:t>
            </a:r>
            <a:r>
              <a:rPr sz="1800" dirty="0"/>
              <a:t>조절할 수  있습니다.</a:t>
            </a:r>
            <a:endParaRPr sz="1800"/>
          </a:p>
        </p:txBody>
      </p:sp>
      <p:sp>
        <p:nvSpPr>
          <p:cNvPr id="7" name="object 7"/>
          <p:cNvSpPr/>
          <p:nvPr/>
        </p:nvSpPr>
        <p:spPr>
          <a:xfrm>
            <a:off x="611123" y="1341119"/>
            <a:ext cx="3240024" cy="33665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043427" y="1394205"/>
            <a:ext cx="3568700" cy="1465580"/>
          </a:xfrm>
          <a:custGeom>
            <a:avLst/>
            <a:gdLst/>
            <a:ahLst/>
            <a:cxnLst/>
            <a:rect l="l" t="t" r="r" b="b"/>
            <a:pathLst>
              <a:path w="3568700" h="1465580">
                <a:moveTo>
                  <a:pt x="940308" y="1452753"/>
                </a:moveTo>
                <a:lnTo>
                  <a:pt x="0" y="1452753"/>
                </a:lnTo>
                <a:lnTo>
                  <a:pt x="0" y="1465453"/>
                </a:lnTo>
                <a:lnTo>
                  <a:pt x="950087" y="1465453"/>
                </a:lnTo>
                <a:lnTo>
                  <a:pt x="953008" y="1462532"/>
                </a:lnTo>
                <a:lnTo>
                  <a:pt x="953008" y="1459103"/>
                </a:lnTo>
                <a:lnTo>
                  <a:pt x="940308" y="1459103"/>
                </a:lnTo>
                <a:lnTo>
                  <a:pt x="940308" y="1452753"/>
                </a:lnTo>
                <a:close/>
              </a:path>
              <a:path w="3568700" h="1465580">
                <a:moveTo>
                  <a:pt x="3534029" y="0"/>
                </a:moveTo>
                <a:lnTo>
                  <a:pt x="943101" y="0"/>
                </a:lnTo>
                <a:lnTo>
                  <a:pt x="940308" y="2794"/>
                </a:lnTo>
                <a:lnTo>
                  <a:pt x="940308" y="1459103"/>
                </a:lnTo>
                <a:lnTo>
                  <a:pt x="946658" y="1452753"/>
                </a:lnTo>
                <a:lnTo>
                  <a:pt x="953008" y="1452753"/>
                </a:lnTo>
                <a:lnTo>
                  <a:pt x="953008" y="12700"/>
                </a:lnTo>
                <a:lnTo>
                  <a:pt x="946658" y="12700"/>
                </a:lnTo>
                <a:lnTo>
                  <a:pt x="953008" y="6350"/>
                </a:lnTo>
                <a:lnTo>
                  <a:pt x="3536823" y="6350"/>
                </a:lnTo>
                <a:lnTo>
                  <a:pt x="3536823" y="2794"/>
                </a:lnTo>
                <a:lnTo>
                  <a:pt x="3534029" y="0"/>
                </a:lnTo>
                <a:close/>
              </a:path>
              <a:path w="3568700" h="1465580">
                <a:moveTo>
                  <a:pt x="953008" y="1452753"/>
                </a:moveTo>
                <a:lnTo>
                  <a:pt x="946658" y="1452753"/>
                </a:lnTo>
                <a:lnTo>
                  <a:pt x="940308" y="1459103"/>
                </a:lnTo>
                <a:lnTo>
                  <a:pt x="953008" y="1459103"/>
                </a:lnTo>
                <a:lnTo>
                  <a:pt x="953008" y="1452753"/>
                </a:lnTo>
                <a:close/>
              </a:path>
              <a:path w="3568700" h="1465580">
                <a:moveTo>
                  <a:pt x="3524123" y="158750"/>
                </a:moveTo>
                <a:lnTo>
                  <a:pt x="3492373" y="158750"/>
                </a:lnTo>
                <a:lnTo>
                  <a:pt x="3530473" y="234950"/>
                </a:lnTo>
                <a:lnTo>
                  <a:pt x="3562223" y="171450"/>
                </a:lnTo>
                <a:lnTo>
                  <a:pt x="3524123" y="171450"/>
                </a:lnTo>
                <a:lnTo>
                  <a:pt x="3524123" y="158750"/>
                </a:lnTo>
                <a:close/>
              </a:path>
              <a:path w="3568700" h="1465580">
                <a:moveTo>
                  <a:pt x="3524123" y="6350"/>
                </a:moveTo>
                <a:lnTo>
                  <a:pt x="3524123" y="171450"/>
                </a:lnTo>
                <a:lnTo>
                  <a:pt x="3536823" y="171450"/>
                </a:lnTo>
                <a:lnTo>
                  <a:pt x="3536823" y="12700"/>
                </a:lnTo>
                <a:lnTo>
                  <a:pt x="3530473" y="12700"/>
                </a:lnTo>
                <a:lnTo>
                  <a:pt x="3524123" y="6350"/>
                </a:lnTo>
                <a:close/>
              </a:path>
              <a:path w="3568700" h="1465580">
                <a:moveTo>
                  <a:pt x="3568573" y="158750"/>
                </a:moveTo>
                <a:lnTo>
                  <a:pt x="3536823" y="158750"/>
                </a:lnTo>
                <a:lnTo>
                  <a:pt x="3536823" y="171450"/>
                </a:lnTo>
                <a:lnTo>
                  <a:pt x="3562223" y="171450"/>
                </a:lnTo>
                <a:lnTo>
                  <a:pt x="3568573" y="158750"/>
                </a:lnTo>
                <a:close/>
              </a:path>
              <a:path w="3568700" h="1465580">
                <a:moveTo>
                  <a:pt x="953008" y="6350"/>
                </a:moveTo>
                <a:lnTo>
                  <a:pt x="946658" y="12700"/>
                </a:lnTo>
                <a:lnTo>
                  <a:pt x="953008" y="12700"/>
                </a:lnTo>
                <a:lnTo>
                  <a:pt x="953008" y="6350"/>
                </a:lnTo>
                <a:close/>
              </a:path>
              <a:path w="3568700" h="1465580">
                <a:moveTo>
                  <a:pt x="3524123" y="6350"/>
                </a:moveTo>
                <a:lnTo>
                  <a:pt x="953008" y="6350"/>
                </a:lnTo>
                <a:lnTo>
                  <a:pt x="953008" y="12700"/>
                </a:lnTo>
                <a:lnTo>
                  <a:pt x="3524123" y="12700"/>
                </a:lnTo>
                <a:lnTo>
                  <a:pt x="3524123" y="6350"/>
                </a:lnTo>
                <a:close/>
              </a:path>
              <a:path w="3568700" h="1465580">
                <a:moveTo>
                  <a:pt x="3536823" y="6350"/>
                </a:moveTo>
                <a:lnTo>
                  <a:pt x="3524123" y="6350"/>
                </a:lnTo>
                <a:lnTo>
                  <a:pt x="3530473" y="12700"/>
                </a:lnTo>
                <a:lnTo>
                  <a:pt x="3536823" y="12700"/>
                </a:lnTo>
                <a:lnTo>
                  <a:pt x="3536823" y="635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853689" y="2422398"/>
            <a:ext cx="288290" cy="288290"/>
          </a:xfrm>
          <a:custGeom>
            <a:avLst/>
            <a:gdLst/>
            <a:ahLst/>
            <a:cxnLst/>
            <a:rect l="l" t="t" r="r" b="b"/>
            <a:pathLst>
              <a:path w="288289" h="288289">
                <a:moveTo>
                  <a:pt x="0" y="144017"/>
                </a:moveTo>
                <a:lnTo>
                  <a:pt x="7345" y="98511"/>
                </a:lnTo>
                <a:lnTo>
                  <a:pt x="27797" y="58978"/>
                </a:lnTo>
                <a:lnTo>
                  <a:pt x="58978" y="27797"/>
                </a:lnTo>
                <a:lnTo>
                  <a:pt x="98511" y="7345"/>
                </a:lnTo>
                <a:lnTo>
                  <a:pt x="144018" y="0"/>
                </a:lnTo>
                <a:lnTo>
                  <a:pt x="189524" y="7345"/>
                </a:lnTo>
                <a:lnTo>
                  <a:pt x="229057" y="27797"/>
                </a:lnTo>
                <a:lnTo>
                  <a:pt x="260238" y="58978"/>
                </a:lnTo>
                <a:lnTo>
                  <a:pt x="280690" y="98511"/>
                </a:lnTo>
                <a:lnTo>
                  <a:pt x="288036" y="144017"/>
                </a:lnTo>
                <a:lnTo>
                  <a:pt x="280690" y="189524"/>
                </a:lnTo>
                <a:lnTo>
                  <a:pt x="260238" y="229057"/>
                </a:lnTo>
                <a:lnTo>
                  <a:pt x="229057" y="260238"/>
                </a:lnTo>
                <a:lnTo>
                  <a:pt x="189524" y="280690"/>
                </a:lnTo>
                <a:lnTo>
                  <a:pt x="144018" y="288036"/>
                </a:lnTo>
                <a:lnTo>
                  <a:pt x="98511" y="280690"/>
                </a:lnTo>
                <a:lnTo>
                  <a:pt x="58978" y="260238"/>
                </a:lnTo>
                <a:lnTo>
                  <a:pt x="27797" y="229057"/>
                </a:lnTo>
                <a:lnTo>
                  <a:pt x="7345" y="189524"/>
                </a:lnTo>
                <a:lnTo>
                  <a:pt x="0" y="144017"/>
                </a:lnTo>
                <a:close/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921254" y="2411095"/>
            <a:ext cx="1517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0000"/>
                </a:solidFill>
                <a:latin typeface="맑은 고딕"/>
                <a:cs typeface="맑은 고딕"/>
              </a:rPr>
              <a:t>1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701801" y="3781805"/>
            <a:ext cx="288290" cy="288290"/>
          </a:xfrm>
          <a:custGeom>
            <a:avLst/>
            <a:gdLst/>
            <a:ahLst/>
            <a:cxnLst/>
            <a:rect l="l" t="t" r="r" b="b"/>
            <a:pathLst>
              <a:path w="288290" h="288289">
                <a:moveTo>
                  <a:pt x="0" y="144018"/>
                </a:moveTo>
                <a:lnTo>
                  <a:pt x="7342" y="98511"/>
                </a:lnTo>
                <a:lnTo>
                  <a:pt x="27786" y="58978"/>
                </a:lnTo>
                <a:lnTo>
                  <a:pt x="58962" y="27797"/>
                </a:lnTo>
                <a:lnTo>
                  <a:pt x="98496" y="7345"/>
                </a:lnTo>
                <a:lnTo>
                  <a:pt x="144017" y="0"/>
                </a:lnTo>
                <a:lnTo>
                  <a:pt x="189539" y="7345"/>
                </a:lnTo>
                <a:lnTo>
                  <a:pt x="229073" y="27797"/>
                </a:lnTo>
                <a:lnTo>
                  <a:pt x="260249" y="58978"/>
                </a:lnTo>
                <a:lnTo>
                  <a:pt x="280693" y="98511"/>
                </a:lnTo>
                <a:lnTo>
                  <a:pt x="288036" y="144018"/>
                </a:lnTo>
                <a:lnTo>
                  <a:pt x="280693" y="189524"/>
                </a:lnTo>
                <a:lnTo>
                  <a:pt x="260249" y="229057"/>
                </a:lnTo>
                <a:lnTo>
                  <a:pt x="229073" y="260238"/>
                </a:lnTo>
                <a:lnTo>
                  <a:pt x="189539" y="280690"/>
                </a:lnTo>
                <a:lnTo>
                  <a:pt x="144017" y="288036"/>
                </a:lnTo>
                <a:lnTo>
                  <a:pt x="98496" y="280690"/>
                </a:lnTo>
                <a:lnTo>
                  <a:pt x="58962" y="260238"/>
                </a:lnTo>
                <a:lnTo>
                  <a:pt x="27786" y="229057"/>
                </a:lnTo>
                <a:lnTo>
                  <a:pt x="7342" y="189524"/>
                </a:lnTo>
                <a:lnTo>
                  <a:pt x="0" y="144018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69112" y="3770833"/>
            <a:ext cx="15176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0000"/>
                </a:solidFill>
                <a:latin typeface="맑은 고딕"/>
                <a:cs typeface="맑은 고딕"/>
              </a:rPr>
              <a:t>2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420617" y="3789426"/>
            <a:ext cx="288290" cy="288290"/>
          </a:xfrm>
          <a:custGeom>
            <a:avLst/>
            <a:gdLst/>
            <a:ahLst/>
            <a:cxnLst/>
            <a:rect l="l" t="t" r="r" b="b"/>
            <a:pathLst>
              <a:path w="288289" h="288289">
                <a:moveTo>
                  <a:pt x="0" y="144018"/>
                </a:moveTo>
                <a:lnTo>
                  <a:pt x="7345" y="98511"/>
                </a:lnTo>
                <a:lnTo>
                  <a:pt x="27797" y="58978"/>
                </a:lnTo>
                <a:lnTo>
                  <a:pt x="58978" y="27797"/>
                </a:lnTo>
                <a:lnTo>
                  <a:pt x="98511" y="7345"/>
                </a:lnTo>
                <a:lnTo>
                  <a:pt x="144018" y="0"/>
                </a:lnTo>
                <a:lnTo>
                  <a:pt x="189524" y="7345"/>
                </a:lnTo>
                <a:lnTo>
                  <a:pt x="229057" y="27797"/>
                </a:lnTo>
                <a:lnTo>
                  <a:pt x="260238" y="58978"/>
                </a:lnTo>
                <a:lnTo>
                  <a:pt x="280690" y="98511"/>
                </a:lnTo>
                <a:lnTo>
                  <a:pt x="288036" y="144018"/>
                </a:lnTo>
                <a:lnTo>
                  <a:pt x="280690" y="189524"/>
                </a:lnTo>
                <a:lnTo>
                  <a:pt x="260238" y="229057"/>
                </a:lnTo>
                <a:lnTo>
                  <a:pt x="229057" y="260238"/>
                </a:lnTo>
                <a:lnTo>
                  <a:pt x="189524" y="280690"/>
                </a:lnTo>
                <a:lnTo>
                  <a:pt x="144018" y="288036"/>
                </a:lnTo>
                <a:lnTo>
                  <a:pt x="98511" y="280690"/>
                </a:lnTo>
                <a:lnTo>
                  <a:pt x="58978" y="260238"/>
                </a:lnTo>
                <a:lnTo>
                  <a:pt x="27797" y="229057"/>
                </a:lnTo>
                <a:lnTo>
                  <a:pt x="7345" y="189524"/>
                </a:lnTo>
                <a:lnTo>
                  <a:pt x="0" y="144018"/>
                </a:lnTo>
                <a:close/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3489197" y="3779646"/>
            <a:ext cx="1517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0000"/>
                </a:solidFill>
                <a:latin typeface="맑은 고딕"/>
                <a:cs typeface="맑은 고딕"/>
              </a:rPr>
              <a:t>2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1108710" y="4086605"/>
            <a:ext cx="2231390" cy="288290"/>
          </a:xfrm>
          <a:custGeom>
            <a:avLst/>
            <a:gdLst/>
            <a:ahLst/>
            <a:cxnLst/>
            <a:rect l="l" t="t" r="r" b="b"/>
            <a:pathLst>
              <a:path w="2231390" h="288289">
                <a:moveTo>
                  <a:pt x="0" y="288036"/>
                </a:moveTo>
                <a:lnTo>
                  <a:pt x="2231136" y="288036"/>
                </a:lnTo>
                <a:lnTo>
                  <a:pt x="2231136" y="0"/>
                </a:lnTo>
                <a:lnTo>
                  <a:pt x="0" y="0"/>
                </a:lnTo>
                <a:lnTo>
                  <a:pt x="0" y="288036"/>
                </a:lnTo>
                <a:close/>
              </a:path>
            </a:pathLst>
          </a:custGeom>
          <a:ln w="32004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980438" y="3789426"/>
            <a:ext cx="288290" cy="288290"/>
          </a:xfrm>
          <a:custGeom>
            <a:avLst/>
            <a:gdLst/>
            <a:ahLst/>
            <a:cxnLst/>
            <a:rect l="l" t="t" r="r" b="b"/>
            <a:pathLst>
              <a:path w="288289" h="288289">
                <a:moveTo>
                  <a:pt x="0" y="144018"/>
                </a:moveTo>
                <a:lnTo>
                  <a:pt x="7345" y="98511"/>
                </a:lnTo>
                <a:lnTo>
                  <a:pt x="27797" y="58978"/>
                </a:lnTo>
                <a:lnTo>
                  <a:pt x="58978" y="27797"/>
                </a:lnTo>
                <a:lnTo>
                  <a:pt x="98511" y="7345"/>
                </a:lnTo>
                <a:lnTo>
                  <a:pt x="144018" y="0"/>
                </a:lnTo>
                <a:lnTo>
                  <a:pt x="189524" y="7345"/>
                </a:lnTo>
                <a:lnTo>
                  <a:pt x="229057" y="27797"/>
                </a:lnTo>
                <a:lnTo>
                  <a:pt x="260238" y="58978"/>
                </a:lnTo>
                <a:lnTo>
                  <a:pt x="280690" y="98511"/>
                </a:lnTo>
                <a:lnTo>
                  <a:pt x="288036" y="144018"/>
                </a:lnTo>
                <a:lnTo>
                  <a:pt x="280690" y="189524"/>
                </a:lnTo>
                <a:lnTo>
                  <a:pt x="260238" y="229057"/>
                </a:lnTo>
                <a:lnTo>
                  <a:pt x="229057" y="260238"/>
                </a:lnTo>
                <a:lnTo>
                  <a:pt x="189524" y="280690"/>
                </a:lnTo>
                <a:lnTo>
                  <a:pt x="144018" y="288036"/>
                </a:lnTo>
                <a:lnTo>
                  <a:pt x="98511" y="280690"/>
                </a:lnTo>
                <a:lnTo>
                  <a:pt x="58978" y="260238"/>
                </a:lnTo>
                <a:lnTo>
                  <a:pt x="27797" y="229057"/>
                </a:lnTo>
                <a:lnTo>
                  <a:pt x="7345" y="189524"/>
                </a:lnTo>
                <a:lnTo>
                  <a:pt x="0" y="144018"/>
                </a:lnTo>
                <a:close/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048636" y="3779646"/>
            <a:ext cx="1517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0000"/>
                </a:solidFill>
                <a:latin typeface="맑은 고딕"/>
                <a:cs typeface="맑은 고딕"/>
              </a:rPr>
              <a:t>3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396240" y="5195315"/>
            <a:ext cx="3671316" cy="66141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36091" y="1397508"/>
            <a:ext cx="1440180" cy="119380"/>
          </a:xfrm>
          <a:custGeom>
            <a:avLst/>
            <a:gdLst/>
            <a:ahLst/>
            <a:cxnLst/>
            <a:rect l="l" t="t" r="r" b="b"/>
            <a:pathLst>
              <a:path w="1440180" h="119380">
                <a:moveTo>
                  <a:pt x="0" y="118872"/>
                </a:moveTo>
                <a:lnTo>
                  <a:pt x="1440180" y="118872"/>
                </a:lnTo>
                <a:lnTo>
                  <a:pt x="1440180" y="0"/>
                </a:lnTo>
                <a:lnTo>
                  <a:pt x="0" y="0"/>
                </a:lnTo>
                <a:lnTo>
                  <a:pt x="0" y="118872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469136" y="2296667"/>
            <a:ext cx="1369060" cy="215265"/>
          </a:xfrm>
          <a:prstGeom prst="rect">
            <a:avLst/>
          </a:prstGeom>
          <a:solidFill>
            <a:srgbClr val="404040"/>
          </a:solidFill>
        </p:spPr>
        <p:txBody>
          <a:bodyPr vert="horz" wrap="square" lIns="0" tIns="13335" rIns="0" bIns="0" rtlCol="0">
            <a:spAutoFit/>
          </a:bodyPr>
          <a:lstStyle/>
          <a:p>
            <a:pPr marL="171450">
              <a:lnSpc>
                <a:spcPct val="100000"/>
              </a:lnSpc>
              <a:spcBef>
                <a:spcPts val="105"/>
              </a:spcBef>
            </a:pPr>
            <a:r>
              <a:rPr sz="1200" b="1" dirty="0">
                <a:solidFill>
                  <a:srgbClr val="FFFF00"/>
                </a:solidFill>
                <a:latin typeface="맑은 고딕"/>
                <a:cs typeface="맑은 고딕"/>
              </a:rPr>
              <a:t>O</a:t>
            </a:r>
            <a:r>
              <a:rPr sz="1200" b="1" i="1" dirty="0">
                <a:solidFill>
                  <a:srgbClr val="FFFF00"/>
                </a:solidFill>
                <a:latin typeface="맑은 고딕"/>
                <a:cs typeface="맑은 고딕"/>
              </a:rPr>
              <a:t>번</a:t>
            </a:r>
            <a:r>
              <a:rPr sz="1200" b="1" i="1" spc="-15" dirty="0">
                <a:solidFill>
                  <a:srgbClr val="FFFF00"/>
                </a:solidFill>
                <a:latin typeface="맑은 고딕"/>
                <a:cs typeface="맑은 고딕"/>
              </a:rPr>
              <a:t> </a:t>
            </a:r>
            <a:r>
              <a:rPr sz="1200" b="1" dirty="0">
                <a:solidFill>
                  <a:srgbClr val="FFFF00"/>
                </a:solidFill>
                <a:latin typeface="맑은 고딕"/>
                <a:cs typeface="맑은 고딕"/>
              </a:rPr>
              <a:t>1</a:t>
            </a:r>
            <a:r>
              <a:rPr sz="1200" b="1" i="1" dirty="0">
                <a:solidFill>
                  <a:srgbClr val="FFFF00"/>
                </a:solidFill>
                <a:latin typeface="맑은 고딕"/>
                <a:cs typeface="맑은 고딕"/>
              </a:rPr>
              <a:t>번이미지</a:t>
            </a:r>
            <a:endParaRPr sz="1200">
              <a:latin typeface="맑은 고딕"/>
              <a:cs typeface="맑은 고딕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3923" y="882396"/>
            <a:ext cx="8891016" cy="57957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9831" y="908303"/>
            <a:ext cx="8784590" cy="5689600"/>
          </a:xfrm>
          <a:custGeom>
            <a:avLst/>
            <a:gdLst/>
            <a:ahLst/>
            <a:cxnLst/>
            <a:rect l="l" t="t" r="r" b="b"/>
            <a:pathLst>
              <a:path w="8784590" h="5689600">
                <a:moveTo>
                  <a:pt x="8690483" y="0"/>
                </a:moveTo>
                <a:lnTo>
                  <a:pt x="93865" y="0"/>
                </a:lnTo>
                <a:lnTo>
                  <a:pt x="57328" y="7377"/>
                </a:lnTo>
                <a:lnTo>
                  <a:pt x="27492" y="27495"/>
                </a:lnTo>
                <a:lnTo>
                  <a:pt x="7376" y="57328"/>
                </a:lnTo>
                <a:lnTo>
                  <a:pt x="0" y="93853"/>
                </a:lnTo>
                <a:lnTo>
                  <a:pt x="0" y="5595226"/>
                </a:lnTo>
                <a:lnTo>
                  <a:pt x="7376" y="5631763"/>
                </a:lnTo>
                <a:lnTo>
                  <a:pt x="27492" y="5661599"/>
                </a:lnTo>
                <a:lnTo>
                  <a:pt x="57328" y="5681715"/>
                </a:lnTo>
                <a:lnTo>
                  <a:pt x="93865" y="5689092"/>
                </a:lnTo>
                <a:lnTo>
                  <a:pt x="8690483" y="5689092"/>
                </a:lnTo>
                <a:lnTo>
                  <a:pt x="8727007" y="5681715"/>
                </a:lnTo>
                <a:lnTo>
                  <a:pt x="8756840" y="5661599"/>
                </a:lnTo>
                <a:lnTo>
                  <a:pt x="8776958" y="5631763"/>
                </a:lnTo>
                <a:lnTo>
                  <a:pt x="8784336" y="5595226"/>
                </a:lnTo>
                <a:lnTo>
                  <a:pt x="8784336" y="93853"/>
                </a:lnTo>
                <a:lnTo>
                  <a:pt x="8776958" y="57328"/>
                </a:lnTo>
                <a:lnTo>
                  <a:pt x="8756840" y="27495"/>
                </a:lnTo>
                <a:lnTo>
                  <a:pt x="8727007" y="7377"/>
                </a:lnTo>
                <a:lnTo>
                  <a:pt x="869048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49936" y="233172"/>
            <a:ext cx="1014983" cy="5486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5953" y="295529"/>
            <a:ext cx="942682" cy="47586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350263" y="228600"/>
            <a:ext cx="1040891" cy="55321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386458" y="290575"/>
            <a:ext cx="967485" cy="48082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363339" y="1657299"/>
            <a:ext cx="3860800" cy="38671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4310" indent="-181610">
              <a:lnSpc>
                <a:spcPct val="100000"/>
              </a:lnSpc>
              <a:spcBef>
                <a:spcPts val="100"/>
              </a:spcBef>
              <a:buFont typeface="Wingdings"/>
              <a:buChar char=""/>
              <a:tabLst>
                <a:tab pos="194310" algn="l"/>
              </a:tabLst>
            </a:pPr>
            <a:r>
              <a:rPr sz="1800" spc="-5" dirty="0">
                <a:latin typeface="맑은 고딕"/>
                <a:cs typeface="맑은 고딕"/>
              </a:rPr>
              <a:t>문제를 풀면 문제의 번호가</a:t>
            </a:r>
            <a:r>
              <a:rPr sz="1800" spc="-10" dirty="0">
                <a:latin typeface="맑은 고딕"/>
                <a:cs typeface="맑은 고딕"/>
              </a:rPr>
              <a:t> </a:t>
            </a:r>
            <a:r>
              <a:rPr sz="1800" spc="-5" dirty="0">
                <a:latin typeface="맑은 고딕"/>
                <a:cs typeface="맑은 고딕"/>
              </a:rPr>
              <a:t>하늘색</a:t>
            </a:r>
            <a:endParaRPr sz="1800">
              <a:latin typeface="맑은 고딕"/>
              <a:cs typeface="맑은 고딕"/>
            </a:endParaRPr>
          </a:p>
          <a:p>
            <a:pPr marL="19431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맑은 고딕"/>
                <a:cs typeface="맑은 고딕"/>
              </a:rPr>
              <a:t>으로</a:t>
            </a:r>
            <a:r>
              <a:rPr sz="1800" spc="-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바뀝니다.</a:t>
            </a:r>
            <a:endParaRPr sz="1800">
              <a:latin typeface="맑은 고딕"/>
              <a:cs typeface="맑은 고딕"/>
            </a:endParaRPr>
          </a:p>
          <a:p>
            <a:pPr marL="194310" marR="52069" indent="-181610">
              <a:lnSpc>
                <a:spcPct val="100000"/>
              </a:lnSpc>
              <a:spcBef>
                <a:spcPts val="2160"/>
              </a:spcBef>
              <a:buFont typeface="Wingdings"/>
              <a:buChar char=""/>
              <a:tabLst>
                <a:tab pos="194310" algn="l"/>
              </a:tabLst>
            </a:pPr>
            <a:r>
              <a:rPr sz="1800" dirty="0">
                <a:latin typeface="맑은 고딕"/>
                <a:cs typeface="맑은 고딕"/>
              </a:rPr>
              <a:t>답안을 제출하고 싶으면 답안 제출  버튼을 클릭한 후 다음 안내에</a:t>
            </a:r>
            <a:r>
              <a:rPr sz="1800" spc="-8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따라  </a:t>
            </a:r>
            <a:r>
              <a:rPr sz="1800" spc="-5" dirty="0">
                <a:latin typeface="맑은 고딕"/>
                <a:cs typeface="맑은 고딕"/>
              </a:rPr>
              <a:t>진행하시면 됩니다.</a:t>
            </a:r>
            <a:endParaRPr sz="18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b="1" i="1" dirty="0">
                <a:latin typeface="맑은 고딕"/>
                <a:cs typeface="맑은 고딕"/>
              </a:rPr>
              <a:t>주의</a:t>
            </a:r>
            <a:r>
              <a:rPr sz="1800" b="1" i="1" spc="-5" dirty="0">
                <a:latin typeface="맑은 고딕"/>
                <a:cs typeface="맑은 고딕"/>
              </a:rPr>
              <a:t> </a:t>
            </a:r>
            <a:r>
              <a:rPr sz="1800" b="1" spc="-10" dirty="0">
                <a:latin typeface="맑은 고딕"/>
                <a:cs typeface="맑은 고딕"/>
              </a:rPr>
              <a:t>!!</a:t>
            </a:r>
            <a:endParaRPr sz="1800">
              <a:latin typeface="맑은 고딕"/>
              <a:cs typeface="맑은 고딕"/>
            </a:endParaRPr>
          </a:p>
          <a:p>
            <a:pPr marL="12700" marR="5080">
              <a:lnSpc>
                <a:spcPct val="100000"/>
              </a:lnSpc>
            </a:pPr>
            <a:r>
              <a:rPr sz="1800" b="1" i="1" dirty="0">
                <a:latin typeface="맑은 고딕"/>
                <a:cs typeface="맑은 고딕"/>
              </a:rPr>
              <a:t>문제를 풀었으나 하늘색으로 변하지  않는 </a:t>
            </a:r>
            <a:r>
              <a:rPr sz="1800" b="1" i="1" spc="-5" dirty="0">
                <a:latin typeface="맑은 고딕"/>
                <a:cs typeface="맑은 고딕"/>
              </a:rPr>
              <a:t>문제는 정답이 여러개일 </a:t>
            </a:r>
            <a:r>
              <a:rPr sz="1800" b="1" i="1" dirty="0">
                <a:latin typeface="맑은 고딕"/>
                <a:cs typeface="맑은 고딕"/>
              </a:rPr>
              <a:t>수 </a:t>
            </a:r>
            <a:r>
              <a:rPr sz="1800" b="1" i="1" spc="-5" dirty="0">
                <a:latin typeface="맑은 고딕"/>
                <a:cs typeface="맑은 고딕"/>
              </a:rPr>
              <a:t>있습  니다</a:t>
            </a:r>
            <a:r>
              <a:rPr sz="1800" b="1" spc="-5" dirty="0">
                <a:latin typeface="맑은 고딕"/>
                <a:cs typeface="맑은 고딕"/>
              </a:rPr>
              <a:t>. </a:t>
            </a:r>
            <a:r>
              <a:rPr sz="1800" b="1" i="1" dirty="0">
                <a:latin typeface="맑은 고딕"/>
                <a:cs typeface="맑은 고딕"/>
              </a:rPr>
              <a:t>반드시 확인하여</a:t>
            </a:r>
            <a:r>
              <a:rPr sz="1800" b="1" i="1" spc="-5" dirty="0">
                <a:latin typeface="맑은 고딕"/>
                <a:cs typeface="맑은 고딕"/>
              </a:rPr>
              <a:t> </a:t>
            </a:r>
            <a:r>
              <a:rPr sz="1800" b="1" i="1" dirty="0">
                <a:latin typeface="맑은 고딕"/>
                <a:cs typeface="맑은 고딕"/>
              </a:rPr>
              <a:t>주세요</a:t>
            </a:r>
            <a:r>
              <a:rPr sz="1800" b="1" dirty="0">
                <a:latin typeface="맑은 고딕"/>
                <a:cs typeface="맑은 고딕"/>
              </a:rPr>
              <a:t>.</a:t>
            </a:r>
            <a:endParaRPr sz="18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 marR="26034">
              <a:lnSpc>
                <a:spcPct val="100000"/>
              </a:lnSpc>
              <a:spcBef>
                <a:spcPts val="5"/>
              </a:spcBef>
            </a:pPr>
            <a:r>
              <a:rPr sz="1800" b="1" i="1" dirty="0">
                <a:solidFill>
                  <a:srgbClr val="FF0000"/>
                </a:solidFill>
                <a:latin typeface="맑은 고딕"/>
                <a:cs typeface="맑은 고딕"/>
              </a:rPr>
              <a:t>시험 시간이 종료되면</a:t>
            </a:r>
            <a:r>
              <a:rPr sz="1800" b="1" dirty="0">
                <a:solidFill>
                  <a:srgbClr val="FF0000"/>
                </a:solidFill>
                <a:latin typeface="맑은 고딕"/>
                <a:cs typeface="맑은 고딕"/>
              </a:rPr>
              <a:t>, </a:t>
            </a:r>
            <a:r>
              <a:rPr sz="1800" b="1" i="1" dirty="0">
                <a:solidFill>
                  <a:srgbClr val="FF0000"/>
                </a:solidFill>
                <a:latin typeface="맑은 고딕"/>
                <a:cs typeface="맑은 고딕"/>
              </a:rPr>
              <a:t>풀던</a:t>
            </a:r>
            <a:r>
              <a:rPr sz="1800" b="1" i="1" spc="-90" dirty="0">
                <a:solidFill>
                  <a:srgbClr val="FF0000"/>
                </a:solidFill>
                <a:latin typeface="맑은 고딕"/>
                <a:cs typeface="맑은 고딕"/>
              </a:rPr>
              <a:t> </a:t>
            </a:r>
            <a:r>
              <a:rPr sz="1800" b="1" i="1" dirty="0">
                <a:solidFill>
                  <a:srgbClr val="FF0000"/>
                </a:solidFill>
                <a:latin typeface="맑은 고딕"/>
                <a:cs typeface="맑은 고딕"/>
              </a:rPr>
              <a:t>문제까지  자동으로</a:t>
            </a:r>
            <a:r>
              <a:rPr sz="1800" b="1" i="1" spc="-15" dirty="0">
                <a:solidFill>
                  <a:srgbClr val="FF0000"/>
                </a:solidFill>
                <a:latin typeface="맑은 고딕"/>
                <a:cs typeface="맑은 고딕"/>
              </a:rPr>
              <a:t> </a:t>
            </a:r>
            <a:r>
              <a:rPr sz="1800" b="1" i="1" dirty="0">
                <a:solidFill>
                  <a:srgbClr val="FF0000"/>
                </a:solidFill>
                <a:latin typeface="맑은 고딕"/>
                <a:cs typeface="맑은 고딕"/>
              </a:rPr>
              <a:t>저장</a:t>
            </a:r>
            <a:r>
              <a:rPr sz="1800" b="1" dirty="0">
                <a:solidFill>
                  <a:srgbClr val="FF0000"/>
                </a:solidFill>
                <a:latin typeface="맑은 고딕"/>
                <a:cs typeface="맑은 고딕"/>
              </a:rPr>
              <a:t>/</a:t>
            </a:r>
            <a:r>
              <a:rPr sz="1800" b="1" i="1" dirty="0">
                <a:solidFill>
                  <a:srgbClr val="FF0000"/>
                </a:solidFill>
                <a:latin typeface="맑은 고딕"/>
                <a:cs typeface="맑은 고딕"/>
              </a:rPr>
              <a:t>제출됩니다</a:t>
            </a:r>
            <a:r>
              <a:rPr sz="1800" b="1" dirty="0">
                <a:solidFill>
                  <a:srgbClr val="FF0000"/>
                </a:solidFill>
                <a:latin typeface="맑은 고딕"/>
                <a:cs typeface="맑은 고딕"/>
              </a:rPr>
              <a:t>.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96240" y="1196339"/>
            <a:ext cx="3240024" cy="518464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3923" y="882396"/>
            <a:ext cx="8891016" cy="57957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9831" y="908303"/>
            <a:ext cx="8784590" cy="5689600"/>
          </a:xfrm>
          <a:custGeom>
            <a:avLst/>
            <a:gdLst/>
            <a:ahLst/>
            <a:cxnLst/>
            <a:rect l="l" t="t" r="r" b="b"/>
            <a:pathLst>
              <a:path w="8784590" h="5689600">
                <a:moveTo>
                  <a:pt x="8690483" y="0"/>
                </a:moveTo>
                <a:lnTo>
                  <a:pt x="93865" y="0"/>
                </a:lnTo>
                <a:lnTo>
                  <a:pt x="57328" y="7377"/>
                </a:lnTo>
                <a:lnTo>
                  <a:pt x="27492" y="27495"/>
                </a:lnTo>
                <a:lnTo>
                  <a:pt x="7376" y="57328"/>
                </a:lnTo>
                <a:lnTo>
                  <a:pt x="0" y="93853"/>
                </a:lnTo>
                <a:lnTo>
                  <a:pt x="0" y="5595226"/>
                </a:lnTo>
                <a:lnTo>
                  <a:pt x="7376" y="5631763"/>
                </a:lnTo>
                <a:lnTo>
                  <a:pt x="27492" y="5661599"/>
                </a:lnTo>
                <a:lnTo>
                  <a:pt x="57328" y="5681715"/>
                </a:lnTo>
                <a:lnTo>
                  <a:pt x="93865" y="5689092"/>
                </a:lnTo>
                <a:lnTo>
                  <a:pt x="8690483" y="5689092"/>
                </a:lnTo>
                <a:lnTo>
                  <a:pt x="8727007" y="5681715"/>
                </a:lnTo>
                <a:lnTo>
                  <a:pt x="8756840" y="5661599"/>
                </a:lnTo>
                <a:lnTo>
                  <a:pt x="8776958" y="5631763"/>
                </a:lnTo>
                <a:lnTo>
                  <a:pt x="8784336" y="5595226"/>
                </a:lnTo>
                <a:lnTo>
                  <a:pt x="8784336" y="93853"/>
                </a:lnTo>
                <a:lnTo>
                  <a:pt x="8776958" y="57328"/>
                </a:lnTo>
                <a:lnTo>
                  <a:pt x="8756840" y="27495"/>
                </a:lnTo>
                <a:lnTo>
                  <a:pt x="8727007" y="7377"/>
                </a:lnTo>
                <a:lnTo>
                  <a:pt x="869048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49936" y="233172"/>
            <a:ext cx="1014983" cy="5486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5953" y="295529"/>
            <a:ext cx="942682" cy="47586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350263" y="228600"/>
            <a:ext cx="1040891" cy="55321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386458" y="290575"/>
            <a:ext cx="967485" cy="48082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363339" y="1657299"/>
            <a:ext cx="3894454" cy="2769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4310" marR="36195" indent="-181610">
              <a:lnSpc>
                <a:spcPct val="100000"/>
              </a:lnSpc>
              <a:spcBef>
                <a:spcPts val="100"/>
              </a:spcBef>
              <a:buFont typeface="Wingdings"/>
              <a:buChar char=""/>
              <a:tabLst>
                <a:tab pos="194310" algn="l"/>
              </a:tabLst>
            </a:pPr>
            <a:r>
              <a:rPr sz="1800" spc="-5" dirty="0">
                <a:latin typeface="맑은 고딕"/>
                <a:cs typeface="맑은 고딕"/>
              </a:rPr>
              <a:t>답안 제출 전, 체크한 정답과 서명을  </a:t>
            </a:r>
            <a:r>
              <a:rPr sz="1800" dirty="0">
                <a:latin typeface="맑은 고딕"/>
                <a:cs typeface="맑은 고딕"/>
              </a:rPr>
              <a:t>확인한 후 이상이 없으면 답안제출  버튼을</a:t>
            </a:r>
            <a:r>
              <a:rPr sz="1800" spc="-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클릭합니다.</a:t>
            </a:r>
            <a:endParaRPr sz="18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Char char=""/>
            </a:pPr>
            <a:endParaRPr sz="1850">
              <a:latin typeface="Times New Roman"/>
              <a:cs typeface="Times New Roman"/>
            </a:endParaRPr>
          </a:p>
          <a:p>
            <a:pPr marL="194310" indent="-181610">
              <a:lnSpc>
                <a:spcPct val="100000"/>
              </a:lnSpc>
              <a:buFont typeface="Wingdings"/>
              <a:buChar char=""/>
              <a:tabLst>
                <a:tab pos="194310" algn="l"/>
              </a:tabLst>
            </a:pPr>
            <a:r>
              <a:rPr sz="1800" dirty="0">
                <a:latin typeface="맑은 고딕"/>
                <a:cs typeface="맑은 고딕"/>
              </a:rPr>
              <a:t>답안 제출 후에도 문제를 다시 풀</a:t>
            </a:r>
            <a:r>
              <a:rPr sz="1800" spc="-9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수</a:t>
            </a:r>
            <a:endParaRPr sz="1800">
              <a:latin typeface="맑은 고딕"/>
              <a:cs typeface="맑은 고딕"/>
            </a:endParaRPr>
          </a:p>
          <a:p>
            <a:pPr marL="194310">
              <a:lnSpc>
                <a:spcPct val="100000"/>
              </a:lnSpc>
            </a:pPr>
            <a:r>
              <a:rPr sz="1800" spc="-5" dirty="0">
                <a:latin typeface="맑은 고딕"/>
                <a:cs typeface="맑은 고딕"/>
              </a:rPr>
              <a:t>있습니다.</a:t>
            </a:r>
            <a:endParaRPr sz="18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50">
              <a:latin typeface="Times New Roman"/>
              <a:cs typeface="Times New Roman"/>
            </a:endParaRPr>
          </a:p>
          <a:p>
            <a:pPr marL="194310" marR="5080" indent="-181610">
              <a:lnSpc>
                <a:spcPct val="100000"/>
              </a:lnSpc>
              <a:buFont typeface="Wingdings"/>
              <a:buChar char=""/>
              <a:tabLst>
                <a:tab pos="194310" algn="l"/>
              </a:tabLst>
            </a:pPr>
            <a:r>
              <a:rPr sz="1800" b="1" i="1" dirty="0">
                <a:solidFill>
                  <a:srgbClr val="FF0000"/>
                </a:solidFill>
                <a:latin typeface="맑은 고딕"/>
                <a:cs typeface="맑은 고딕"/>
              </a:rPr>
              <a:t>답안 수정 후에는 꼭 답안 제출을</a:t>
            </a:r>
            <a:r>
              <a:rPr sz="1800" b="1" i="1" spc="-85" dirty="0">
                <a:solidFill>
                  <a:srgbClr val="FF0000"/>
                </a:solidFill>
                <a:latin typeface="맑은 고딕"/>
                <a:cs typeface="맑은 고딕"/>
              </a:rPr>
              <a:t> </a:t>
            </a:r>
            <a:r>
              <a:rPr sz="1800" b="1" i="1" dirty="0">
                <a:solidFill>
                  <a:srgbClr val="FF0000"/>
                </a:solidFill>
                <a:latin typeface="맑은 고딕"/>
                <a:cs typeface="맑은 고딕"/>
              </a:rPr>
              <a:t>다  시 해야 수정된 답으로 제출이 됩니  </a:t>
            </a:r>
            <a:r>
              <a:rPr sz="1800" b="1" i="1" spc="-5" dirty="0">
                <a:solidFill>
                  <a:srgbClr val="FF0000"/>
                </a:solidFill>
                <a:latin typeface="맑은 고딕"/>
                <a:cs typeface="맑은 고딕"/>
              </a:rPr>
              <a:t>다</a:t>
            </a:r>
            <a:r>
              <a:rPr sz="1800" b="1" spc="-5" dirty="0">
                <a:solidFill>
                  <a:srgbClr val="FF0000"/>
                </a:solidFill>
                <a:latin typeface="맑은 고딕"/>
                <a:cs typeface="맑은 고딕"/>
              </a:rPr>
              <a:t>.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53568" y="1152144"/>
            <a:ext cx="3596640" cy="479755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54329" y="3266694"/>
            <a:ext cx="3176270" cy="431800"/>
          </a:xfrm>
          <a:custGeom>
            <a:avLst/>
            <a:gdLst/>
            <a:ahLst/>
            <a:cxnLst/>
            <a:rect l="l" t="t" r="r" b="b"/>
            <a:pathLst>
              <a:path w="3176270" h="431800">
                <a:moveTo>
                  <a:pt x="0" y="431291"/>
                </a:moveTo>
                <a:lnTo>
                  <a:pt x="3176016" y="431291"/>
                </a:lnTo>
                <a:lnTo>
                  <a:pt x="3176016" y="0"/>
                </a:lnTo>
                <a:lnTo>
                  <a:pt x="0" y="0"/>
                </a:lnTo>
                <a:lnTo>
                  <a:pt x="0" y="431291"/>
                </a:lnTo>
                <a:close/>
              </a:path>
            </a:pathLst>
          </a:custGeom>
          <a:ln w="38099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3923" y="882396"/>
            <a:ext cx="8891016" cy="57957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9831" y="908303"/>
            <a:ext cx="8784590" cy="5689600"/>
          </a:xfrm>
          <a:custGeom>
            <a:avLst/>
            <a:gdLst/>
            <a:ahLst/>
            <a:cxnLst/>
            <a:rect l="l" t="t" r="r" b="b"/>
            <a:pathLst>
              <a:path w="8784590" h="5689600">
                <a:moveTo>
                  <a:pt x="8690483" y="0"/>
                </a:moveTo>
                <a:lnTo>
                  <a:pt x="93865" y="0"/>
                </a:lnTo>
                <a:lnTo>
                  <a:pt x="57328" y="7377"/>
                </a:lnTo>
                <a:lnTo>
                  <a:pt x="27492" y="27495"/>
                </a:lnTo>
                <a:lnTo>
                  <a:pt x="7376" y="57328"/>
                </a:lnTo>
                <a:lnTo>
                  <a:pt x="0" y="93853"/>
                </a:lnTo>
                <a:lnTo>
                  <a:pt x="0" y="5595226"/>
                </a:lnTo>
                <a:lnTo>
                  <a:pt x="7376" y="5631763"/>
                </a:lnTo>
                <a:lnTo>
                  <a:pt x="27492" y="5661599"/>
                </a:lnTo>
                <a:lnTo>
                  <a:pt x="57328" y="5681715"/>
                </a:lnTo>
                <a:lnTo>
                  <a:pt x="93865" y="5689092"/>
                </a:lnTo>
                <a:lnTo>
                  <a:pt x="8690483" y="5689092"/>
                </a:lnTo>
                <a:lnTo>
                  <a:pt x="8727007" y="5681715"/>
                </a:lnTo>
                <a:lnTo>
                  <a:pt x="8756840" y="5661599"/>
                </a:lnTo>
                <a:lnTo>
                  <a:pt x="8776958" y="5631763"/>
                </a:lnTo>
                <a:lnTo>
                  <a:pt x="8784336" y="5595226"/>
                </a:lnTo>
                <a:lnTo>
                  <a:pt x="8784336" y="93853"/>
                </a:lnTo>
                <a:lnTo>
                  <a:pt x="8776958" y="57328"/>
                </a:lnTo>
                <a:lnTo>
                  <a:pt x="8756840" y="27495"/>
                </a:lnTo>
                <a:lnTo>
                  <a:pt x="8727007" y="7377"/>
                </a:lnTo>
                <a:lnTo>
                  <a:pt x="869048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49936" y="233172"/>
            <a:ext cx="1014983" cy="5486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5953" y="295529"/>
            <a:ext cx="942682" cy="47586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350263" y="228600"/>
            <a:ext cx="1040891" cy="55321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386458" y="290575"/>
            <a:ext cx="967485" cy="48082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363339" y="1657299"/>
            <a:ext cx="3879215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4310" indent="-181610">
              <a:lnSpc>
                <a:spcPct val="100000"/>
              </a:lnSpc>
              <a:spcBef>
                <a:spcPts val="100"/>
              </a:spcBef>
              <a:buFont typeface="Wingdings"/>
              <a:buChar char=""/>
              <a:tabLst>
                <a:tab pos="194310" algn="l"/>
              </a:tabLst>
            </a:pPr>
            <a:r>
              <a:rPr sz="1800" spc="-5" dirty="0">
                <a:latin typeface="맑은 고딕"/>
                <a:cs typeface="맑은 고딕"/>
              </a:rPr>
              <a:t>시험문제 다시풀기 버튼을</a:t>
            </a:r>
            <a:r>
              <a:rPr sz="1800" spc="-40" dirty="0">
                <a:latin typeface="맑은 고딕"/>
                <a:cs typeface="맑은 고딕"/>
              </a:rPr>
              <a:t> </a:t>
            </a:r>
            <a:r>
              <a:rPr sz="1800" spc="-5" dirty="0">
                <a:latin typeface="맑은 고딕"/>
                <a:cs typeface="맑은 고딕"/>
              </a:rPr>
              <a:t>클릭하여</a:t>
            </a:r>
            <a:endParaRPr sz="1800">
              <a:latin typeface="맑은 고딕"/>
              <a:cs typeface="맑은 고딕"/>
            </a:endParaRPr>
          </a:p>
          <a:p>
            <a:pPr marL="19431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맑은 고딕"/>
                <a:cs typeface="맑은 고딕"/>
              </a:rPr>
              <a:t>시험문제를 다시 풀 수</a:t>
            </a:r>
            <a:r>
              <a:rPr sz="1800" spc="-3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있습니다.</a:t>
            </a:r>
            <a:endParaRPr sz="1800">
              <a:latin typeface="맑은 고딕"/>
              <a:cs typeface="맑은 고딕"/>
            </a:endParaRPr>
          </a:p>
          <a:p>
            <a:pPr marL="194310" marR="70485" indent="-181610">
              <a:lnSpc>
                <a:spcPct val="100000"/>
              </a:lnSpc>
              <a:spcBef>
                <a:spcPts val="2160"/>
              </a:spcBef>
              <a:buFont typeface="Wingdings"/>
              <a:buChar char=""/>
              <a:tabLst>
                <a:tab pos="194310" algn="l"/>
              </a:tabLst>
            </a:pPr>
            <a:r>
              <a:rPr sz="1800" dirty="0">
                <a:latin typeface="맑은 고딕"/>
                <a:cs typeface="맑은 고딕"/>
              </a:rPr>
              <a:t>문제 수정 시 반드시 답안제출</a:t>
            </a:r>
            <a:r>
              <a:rPr sz="1800" spc="-8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버튼  을 클릭하여 답안이 성공적으로 제  </a:t>
            </a:r>
            <a:r>
              <a:rPr sz="1800" spc="-5" dirty="0">
                <a:latin typeface="맑은 고딕"/>
                <a:cs typeface="맑은 고딕"/>
              </a:rPr>
              <a:t>출되었다는 화면이 나와야 답안이  </a:t>
            </a:r>
            <a:r>
              <a:rPr sz="1800" dirty="0">
                <a:latin typeface="맑은 고딕"/>
                <a:cs typeface="맑은 고딕"/>
              </a:rPr>
              <a:t>정상적으로</a:t>
            </a:r>
            <a:r>
              <a:rPr sz="1800" spc="-1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수정됩니다.</a:t>
            </a:r>
            <a:endParaRPr sz="18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Wingdings"/>
              <a:buChar char=""/>
            </a:pPr>
            <a:endParaRPr sz="1850">
              <a:latin typeface="Times New Roman"/>
              <a:cs typeface="Times New Roman"/>
            </a:endParaRPr>
          </a:p>
          <a:p>
            <a:pPr marL="194310" marR="83185" indent="-181610">
              <a:lnSpc>
                <a:spcPct val="100000"/>
              </a:lnSpc>
              <a:buFont typeface="Wingdings"/>
              <a:buChar char=""/>
              <a:tabLst>
                <a:tab pos="194310" algn="l"/>
              </a:tabLst>
            </a:pPr>
            <a:r>
              <a:rPr sz="1800" dirty="0">
                <a:latin typeface="맑은 고딕"/>
                <a:cs typeface="맑은 고딕"/>
              </a:rPr>
              <a:t>모든 과정이 정상적으로 종료되면  </a:t>
            </a:r>
            <a:r>
              <a:rPr sz="1800" spc="-5" dirty="0">
                <a:latin typeface="맑은 고딕"/>
                <a:cs typeface="맑은 고딕"/>
              </a:rPr>
              <a:t>태블릿 </a:t>
            </a:r>
            <a:r>
              <a:rPr sz="1800" dirty="0">
                <a:latin typeface="맑은 고딕"/>
                <a:cs typeface="맑은 고딕"/>
              </a:rPr>
              <a:t>pc </a:t>
            </a:r>
            <a:r>
              <a:rPr sz="1800" spc="-5" dirty="0">
                <a:latin typeface="맑은 고딕"/>
                <a:cs typeface="맑은 고딕"/>
              </a:rPr>
              <a:t>화면에</a:t>
            </a:r>
            <a:r>
              <a:rPr sz="1800" spc="-70" dirty="0">
                <a:latin typeface="맑은 고딕"/>
                <a:cs typeface="맑은 고딕"/>
              </a:rPr>
              <a:t> </a:t>
            </a:r>
            <a:r>
              <a:rPr sz="1800" spc="-20" dirty="0">
                <a:latin typeface="맑은 고딕"/>
                <a:cs typeface="맑은 고딕"/>
              </a:rPr>
              <a:t>‘수고하셨습니다.’  </a:t>
            </a:r>
            <a:r>
              <a:rPr sz="1800" dirty="0">
                <a:latin typeface="맑은 고딕"/>
                <a:cs typeface="맑은 고딕"/>
              </a:rPr>
              <a:t>라는 문구가 보이게</a:t>
            </a:r>
            <a:r>
              <a:rPr sz="1800" spc="-20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됩니다.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611123" y="1184147"/>
            <a:ext cx="3436620" cy="458114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3335">
              <a:lnSpc>
                <a:spcPct val="100000"/>
              </a:lnSpc>
              <a:spcBef>
                <a:spcPts val="105"/>
              </a:spcBef>
            </a:pPr>
            <a:r>
              <a:rPr spc="0" dirty="0"/>
              <a:t>수고하셨습니다</a:t>
            </a:r>
            <a:r>
              <a:rPr spc="-114" dirty="0"/>
              <a:t> </a:t>
            </a:r>
            <a:r>
              <a:rPr dirty="0"/>
              <a:t>!!!!!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738</Words>
  <Application>Microsoft Office PowerPoint</Application>
  <PresentationFormat>화면 슬라이드 쇼(4:3)</PresentationFormat>
  <Paragraphs>110</Paragraphs>
  <Slides>20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6" baseType="lpstr">
      <vt:lpstr>HY헤드라인M</vt:lpstr>
      <vt:lpstr>맑은 고딕</vt:lpstr>
      <vt:lpstr>Calibri</vt:lpstr>
      <vt:lpstr>Times New Roman</vt:lpstr>
      <vt:lpstr>Wingdings</vt:lpstr>
      <vt:lpstr>Office Theme</vt:lpstr>
      <vt:lpstr>제66차 전문의 자격시험  태블릿 pc 사용법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2 3 4 5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① 사진을 터치하면 확대 및  밝기/대비를 조절할 수  있습니다.</vt:lpstr>
      <vt:lpstr>PowerPoint 프레젠테이션</vt:lpstr>
      <vt:lpstr>PowerPoint 프레젠테이션</vt:lpstr>
      <vt:lpstr>PowerPoint 프레젠테이션</vt:lpstr>
      <vt:lpstr>수고하셨습니다 !!!!!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E6410</dc:creator>
  <cp:lastModifiedBy>jonam KIM</cp:lastModifiedBy>
  <cp:revision>2</cp:revision>
  <dcterms:created xsi:type="dcterms:W3CDTF">2021-11-05T06:56:04Z</dcterms:created>
  <dcterms:modified xsi:type="dcterms:W3CDTF">2022-10-18T06:50:13Z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2021-01-27T00:00:00Z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2021-11-05T00:00:00Z</vt:filetime>
  </property>
</Properties>
</file>